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59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1385A4-A45E-4B48-8BE7-BB830B606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A7DD407-339B-4869-880E-D8A100CC7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D0C770-65ED-4CE7-9409-30378D08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5FF151-453A-481F-8645-4ED840C7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EAFFE5-697A-440A-87EF-ED069727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3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7203D1-4742-4284-BE7C-BBB59EF2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174859-4808-4623-BC3D-E48906D79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189504-B9F0-4896-A1A3-032BC381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DB7F84-A862-4456-9D0C-138A3C03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4B4AED-5E48-42A4-A373-5F78D57C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5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0282CD-0B87-4106-BD34-B8C8B5938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A01DF8-4497-430F-9D35-230CB93A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1AF16E-694A-4D00-A7E6-685F4D4A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A21C62-37E7-41AC-B71A-9DAFC1D7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8C8A66-556D-4DD8-BF93-84CC21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55A1B-6017-4F4A-94A5-44089609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8DC13C-2A07-4D81-824E-42A78BF2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3F61AD-869D-4BD1-8B53-4A277760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84B64F-A0F9-40F0-89F6-7D988AC3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A9A89E-658B-4C49-94A4-5FA546EF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C6ABC-4CB2-45A6-BCF3-5F576298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CDE3CA-3B8C-4F25-99A1-AEA355487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424EB5-CEE9-40EA-9A80-22FD6745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88E242-28C2-48B7-A50A-3AD116B6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F0133E-864A-476C-8574-55DFDF9E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F9BA7E-9B25-4727-A4A8-863F0447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D4D603-F09F-451A-87A9-CC3EDF775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1F3EFE0-69B7-40B1-B381-CE27DA7F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622FF9-3620-4A62-9694-678CC1DE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18D830-7E85-4A6F-9777-2BAF9D65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DE0102-90EE-4AB5-86D8-C4430BA7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46B89E-93B7-4C55-BF20-EC47A395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3D717F-8922-416B-9F59-F951D5075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333C47-AFFE-48DD-884B-6E47934EE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6F3E4E-F14D-4F43-A77F-ABAD4C84F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789FF37-2675-4F01-AEA6-9DAA8E2B0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D9BCB76-0A66-4C63-97D8-08872F8D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603B368-36FD-49B9-B1CD-3A776D07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3998E6-62DD-4838-9E84-630939DF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378F8-36F5-496B-8D96-612A02C9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203B8F5-02ED-472C-B3CC-434A901E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A3583F6-F825-4A1F-BD8C-5BCFD4FA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13C7A36-4F84-497C-A920-B342E285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1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9021795-FBA5-42C0-B65D-9B17AC1A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EF98BEC-A897-4BD4-8749-CDC7DEEB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CC6E074-AA56-4381-B465-48F6E0EA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7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7CD1F-FB8E-4E09-B4FF-49F89792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BC5FE6-F422-40EE-BF04-8EC9317A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F2B3C2-76C0-4DBA-AD7A-CF6D2DC7F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1361A5-E004-4E9B-BED3-016CBA88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E9864B-4D58-4211-9E58-357BFC93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AA9BB0-ADC1-4EFF-B720-3EB9099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A1A7BD-A41B-46CD-9917-C437DDE3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64A116-9335-447B-B0A7-676D67C8C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E95954-2169-4305-89BC-DC47189B8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5AA3B0-E39D-4D49-981A-050D82A9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C3758F-33B4-4038-89E0-8D072548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B37480-36B8-4D8A-A345-D9A02304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6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066080-CCE3-4407-BD40-D339DFBC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7A206D-FEF1-4423-885B-DB98B758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A1AD01-CDAC-4A69-9B53-263FA1361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8BCA-7861-4FF4-8BA2-3EB7CE0A864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211F53-3B52-48C7-A43B-0357432D5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947316-CC8C-4BA8-B6B5-58D09F79F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D82D-B2DB-4711-A1A8-6CCF8E070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9318B-D9A1-4C56-88ED-773BEC0B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905" y="1572848"/>
            <a:ext cx="9233095" cy="16557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</a:t>
            </a:r>
            <a:br>
              <a:rPr lang="ru-RU" b="1" dirty="0"/>
            </a:br>
            <a:r>
              <a:rPr lang="ru-RU" b="1" dirty="0"/>
              <a:t>эмоционального интеллекта у обучающихся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1AECE6-B125-44D2-BA81-AE920EBE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4083931"/>
            <a:ext cx="10494499" cy="1655762"/>
          </a:xfrm>
        </p:spPr>
        <p:txBody>
          <a:bodyPr>
            <a:noAutofit/>
          </a:bodyPr>
          <a:lstStyle/>
          <a:p>
            <a:r>
              <a:rPr lang="ru-RU" sz="3200" b="1" dirty="0" err="1"/>
              <a:t>Макурина</a:t>
            </a:r>
            <a:r>
              <a:rPr lang="ru-RU" sz="3200" b="1" dirty="0"/>
              <a:t> Вера Владимировна</a:t>
            </a:r>
          </a:p>
          <a:p>
            <a:r>
              <a:rPr lang="ru-RU" sz="3200" dirty="0"/>
              <a:t>Учитель истории и обществознания</a:t>
            </a:r>
          </a:p>
          <a:p>
            <a:r>
              <a:rPr lang="ru-RU" sz="3200" dirty="0"/>
              <a:t>ГБОУ СОШ № 582 Приморского района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79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676253-358F-4A50-B439-C0E80E29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2766218"/>
            <a:ext cx="10748888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Эмоциональный интеллект </a:t>
            </a:r>
            <a:r>
              <a:rPr lang="ru-RU" sz="4900" dirty="0"/>
              <a:t>– сумма навыков и способностей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a:t>
            </a:r>
            <a:br>
              <a:rPr lang="ru-RU" sz="49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Источник: https://rosuchebnik.ru/material/emotsionalnyy-intellekt-i-sposoby-ego-razvitiya-article/</a:t>
            </a:r>
          </a:p>
        </p:txBody>
      </p:sp>
    </p:spTree>
    <p:extLst>
      <p:ext uri="{BB962C8B-B14F-4D97-AF65-F5344CB8AC3E}">
        <p14:creationId xmlns:p14="http://schemas.microsoft.com/office/powerpoint/2010/main" val="203068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26A837-978C-4E74-9855-EF82B44B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436"/>
            <a:ext cx="10515600" cy="554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latin typeface="+mj-lt"/>
              </a:rPr>
              <a:t>Эмоциональный интеллект основан на четырех факторах:</a:t>
            </a:r>
          </a:p>
          <a:p>
            <a:pPr marL="0" indent="0">
              <a:buNone/>
            </a:pPr>
            <a:r>
              <a:rPr lang="ru-RU" sz="5400" b="1" dirty="0">
                <a:latin typeface="+mj-lt"/>
              </a:rPr>
              <a:t>- самосознание</a:t>
            </a:r>
          </a:p>
          <a:p>
            <a:pPr marL="0" indent="0">
              <a:buNone/>
            </a:pPr>
            <a:r>
              <a:rPr lang="ru-RU" sz="5400" b="1" dirty="0">
                <a:latin typeface="+mj-lt"/>
              </a:rPr>
              <a:t>- самоконтроль</a:t>
            </a:r>
          </a:p>
          <a:p>
            <a:pPr>
              <a:buFontTx/>
              <a:buChar char="-"/>
            </a:pPr>
            <a:r>
              <a:rPr lang="ru-RU" sz="5400" b="1" dirty="0">
                <a:latin typeface="+mj-lt"/>
              </a:rPr>
              <a:t> эмпатия</a:t>
            </a:r>
          </a:p>
          <a:p>
            <a:pPr>
              <a:buFontTx/>
              <a:buChar char="-"/>
            </a:pPr>
            <a:r>
              <a:rPr lang="ru-RU" sz="5400" b="1" dirty="0">
                <a:latin typeface="+mj-lt"/>
              </a:rPr>
              <a:t> управление отношениями</a:t>
            </a:r>
          </a:p>
          <a:p>
            <a:pPr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562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859508-3B3C-4295-8108-4E284C94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МЭНЭДЖ МЭТ (</a:t>
            </a:r>
            <a:r>
              <a:rPr lang="en-US" b="1" dirty="0">
                <a:solidFill>
                  <a:prstClr val="black"/>
                </a:solidFill>
              </a:rPr>
              <a:t>Manage Mat</a:t>
            </a:r>
            <a:r>
              <a:rPr lang="ru-RU" b="1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E019BA-8981-4D88-AA57-67CE5512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2" y="1433034"/>
            <a:ext cx="7007914" cy="493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latin typeface="+mj-lt"/>
              </a:rPr>
              <a:t>Инструмент для управления классом. 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Табличка в центре стола, позволяющая распределить учеников в одной команде</a:t>
            </a:r>
          </a:p>
          <a:p>
            <a:r>
              <a:rPr lang="ru-RU" sz="3600" b="1" dirty="0">
                <a:latin typeface="+mj-lt"/>
              </a:rPr>
              <a:t>Позитивная взаимозависимость</a:t>
            </a:r>
          </a:p>
          <a:p>
            <a:r>
              <a:rPr lang="ru-RU" sz="3600" b="1" dirty="0">
                <a:latin typeface="+mj-lt"/>
              </a:rPr>
              <a:t>Индивидуальная ответственность</a:t>
            </a:r>
          </a:p>
          <a:p>
            <a:r>
              <a:rPr lang="ru-RU" sz="3600" b="1" dirty="0">
                <a:latin typeface="+mj-lt"/>
              </a:rPr>
              <a:t>Одновременное взаимодействие</a:t>
            </a:r>
          </a:p>
          <a:p>
            <a:r>
              <a:rPr lang="ru-RU" sz="3600" b="1" dirty="0">
                <a:latin typeface="+mj-lt"/>
              </a:rPr>
              <a:t>Равное участие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9BD93A-BE9F-45B0-A7D1-04D34C0F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72" y="1615914"/>
            <a:ext cx="4322439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AA8046-F3BF-46D5-B4D5-EB3949A3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3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СТЁ ЗЕ КЛАСС (Stir The Class)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574774-ACE4-4B4A-B739-8D468A8A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877" y="1561514"/>
            <a:ext cx="9186203" cy="5039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latin typeface="+mj-lt"/>
              </a:rPr>
              <a:t>1. Учитель задает вопрос или тему и дает время подумать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2. Ученики записывают как можно больше ответов в течение заданного времени и прочерчивают линию после своего последнего ответа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3. Ученики находят пару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4. Ученики прочитывают ответы друг друга, ставят галочку, если у них этот ответ есть, и записывают новые идеи после линии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2B7060-99A8-4EA8-B37B-26520C0E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27" y="2412694"/>
            <a:ext cx="2040063" cy="2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C0E966-0068-436B-8BD2-249E1C6D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292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 БОКС СИНЕКТИКС РЕВЬЮ</a:t>
            </a:r>
            <a:br>
              <a:rPr lang="ru-RU" b="1" dirty="0"/>
            </a:br>
            <a:r>
              <a:rPr lang="ru-RU" b="1" dirty="0"/>
              <a:t>(</a:t>
            </a:r>
            <a:r>
              <a:rPr lang="en-US" b="1" dirty="0"/>
              <a:t>F</a:t>
            </a:r>
            <a:r>
              <a:rPr lang="ru-RU" b="1" dirty="0"/>
              <a:t>о</a:t>
            </a:r>
            <a:r>
              <a:rPr lang="en-US" b="1" dirty="0" err="1"/>
              <a:t>ur</a:t>
            </a:r>
            <a:r>
              <a:rPr lang="en-US" b="1" dirty="0"/>
              <a:t> – Box </a:t>
            </a:r>
            <a:r>
              <a:rPr lang="en-US" b="1" dirty="0" err="1"/>
              <a:t>Synectics</a:t>
            </a:r>
            <a:r>
              <a:rPr lang="en-US" b="1" dirty="0"/>
              <a:t> Review)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086A2B-162B-46AC-8D31-A92F5793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006" y="1825625"/>
            <a:ext cx="8271803" cy="488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+mj-lt"/>
              </a:rPr>
              <a:t>1. Ученики складывают лист А 4 вчетверо, затем разворачивают его, рисуют в центре квадрат и нумеруют внешние прямоугольники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2. Ученики выполняют задания, пользуясь своим пронумерованным прямоугольником</a:t>
            </a:r>
          </a:p>
          <a:p>
            <a:pPr marL="0" indent="0">
              <a:buNone/>
            </a:pPr>
            <a:r>
              <a:rPr lang="ru-RU" sz="3600" b="1" dirty="0">
                <a:latin typeface="+mj-lt"/>
              </a:rPr>
              <a:t>3. Обсуждают, выбирают лучший вариант, выделяют его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9DFB9D2-D40A-4EEA-8BC3-FFE29C61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5" y="2124710"/>
            <a:ext cx="3351631" cy="26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BA190-F859-4B5F-A147-7341DB61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7763E9-1615-4C61-A5C7-53BB1BC0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68" y="105468"/>
            <a:ext cx="6647063" cy="6647063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406F313-9823-4E32-9688-9ACAC1D6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5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BA190-F859-4B5F-A147-7341DB61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7763E9-1615-4C61-A5C7-53BB1BC0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4" y="105468"/>
            <a:ext cx="6647063" cy="6647063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406F313-9823-4E32-9688-9ACAC1D64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445" y="519869"/>
            <a:ext cx="4572001" cy="612775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Сайт «</a:t>
            </a:r>
            <a:r>
              <a:rPr lang="en-US" sz="3600" dirty="0"/>
              <a:t>Russian DALL-E</a:t>
            </a:r>
            <a:r>
              <a:rPr lang="ru-RU" sz="3600" dirty="0"/>
              <a:t>»</a:t>
            </a:r>
          </a:p>
          <a:p>
            <a:r>
              <a:rPr lang="ru-RU" sz="3600" dirty="0"/>
              <a:t>Модель </a:t>
            </a:r>
            <a:r>
              <a:rPr lang="ru-RU" sz="3600" dirty="0" err="1"/>
              <a:t>Kandinsky</a:t>
            </a:r>
            <a:r>
              <a:rPr lang="ru-RU" sz="3600" dirty="0"/>
              <a:t> 2.0 нарисовала: основание Санкт-Петербурга в стиле Кандинский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https://rudalle.ru/check_kandinsky2/500f11c7014243c59cd63a860fdc8cab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78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Формирование эмоционального интеллекта у обучающихся</vt:lpstr>
      <vt:lpstr>Эмоциональный интеллект – сумма навыков и способностей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  Источник: https://rosuchebnik.ru/material/emotsionalnyy-intellekt-i-sposoby-ego-razvitiya-article/</vt:lpstr>
      <vt:lpstr>Презентация PowerPoint</vt:lpstr>
      <vt:lpstr>МЭНЭДЖ МЭТ (Manage Mat)</vt:lpstr>
      <vt:lpstr>СТЁ ЗЕ КЛАСС (Stir The Class)</vt:lpstr>
      <vt:lpstr>ФО БОКС СИНЕКТИКС РЕВЬЮ (Fоur – Box Synectics Review)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Сингапурские образовательные структуры и формирование эмоционального интеллекта</dc:title>
  <dc:creator>Макурин Андрей Игоревич</dc:creator>
  <cp:lastModifiedBy>User</cp:lastModifiedBy>
  <cp:revision>8</cp:revision>
  <dcterms:created xsi:type="dcterms:W3CDTF">2022-03-16T18:16:48Z</dcterms:created>
  <dcterms:modified xsi:type="dcterms:W3CDTF">2024-03-22T12:31:47Z</dcterms:modified>
</cp:coreProperties>
</file>