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23" r:id="rId2"/>
    <p:sldId id="418" r:id="rId3"/>
    <p:sldId id="417" r:id="rId4"/>
    <p:sldId id="321" r:id="rId5"/>
    <p:sldId id="337" r:id="rId6"/>
    <p:sldId id="394" r:id="rId7"/>
    <p:sldId id="392" r:id="rId8"/>
    <p:sldId id="324" r:id="rId9"/>
    <p:sldId id="317" r:id="rId10"/>
    <p:sldId id="412" r:id="rId11"/>
    <p:sldId id="334" r:id="rId12"/>
    <p:sldId id="415" r:id="rId13"/>
    <p:sldId id="413" r:id="rId14"/>
    <p:sldId id="327" r:id="rId15"/>
    <p:sldId id="330" r:id="rId16"/>
    <p:sldId id="416" r:id="rId17"/>
    <p:sldId id="307" r:id="rId1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86"/>
    <a:srgbClr val="27D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29E159-675B-49C2-B81B-6D0309BD5AD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BE360C-F608-4C55-87C9-AFBC53214DE8}">
      <dgm:prSet/>
      <dgm:spPr/>
      <dgm:t>
        <a:bodyPr/>
        <a:lstStyle/>
        <a:p>
          <a:pPr rtl="0"/>
          <a:r>
            <a:rPr lang="ru-RU" dirty="0"/>
            <a:t>Нарушение слуха</a:t>
          </a:r>
        </a:p>
      </dgm:t>
    </dgm:pt>
    <dgm:pt modelId="{839D1430-4380-491E-BC8E-FF13D3EB132B}" type="parTrans" cxnId="{3AF23670-C055-4BF3-8A43-ADED6AA4ADAA}">
      <dgm:prSet/>
      <dgm:spPr/>
      <dgm:t>
        <a:bodyPr/>
        <a:lstStyle/>
        <a:p>
          <a:endParaRPr lang="ru-RU"/>
        </a:p>
      </dgm:t>
    </dgm:pt>
    <dgm:pt modelId="{F8633819-383D-478B-B680-D0D70626CD53}" type="sibTrans" cxnId="{3AF23670-C055-4BF3-8A43-ADED6AA4ADAA}">
      <dgm:prSet/>
      <dgm:spPr/>
      <dgm:t>
        <a:bodyPr/>
        <a:lstStyle/>
        <a:p>
          <a:endParaRPr lang="ru-RU"/>
        </a:p>
      </dgm:t>
    </dgm:pt>
    <dgm:pt modelId="{6A3CC9FF-11C5-47F4-8172-7B94C59469D4}">
      <dgm:prSet/>
      <dgm:spPr/>
      <dgm:t>
        <a:bodyPr/>
        <a:lstStyle/>
        <a:p>
          <a:pPr rtl="0"/>
          <a:r>
            <a:rPr lang="ru-RU" dirty="0"/>
            <a:t>Нарушение зрения</a:t>
          </a:r>
        </a:p>
      </dgm:t>
    </dgm:pt>
    <dgm:pt modelId="{ADC41886-CE09-4248-9771-D3A4F481C213}" type="parTrans" cxnId="{4BF95B13-7EF7-400D-A8C8-7B2861AB905C}">
      <dgm:prSet/>
      <dgm:spPr/>
      <dgm:t>
        <a:bodyPr/>
        <a:lstStyle/>
        <a:p>
          <a:endParaRPr lang="ru-RU"/>
        </a:p>
      </dgm:t>
    </dgm:pt>
    <dgm:pt modelId="{1E8841E2-CD2B-4BF9-A291-6F085C17EBEA}" type="sibTrans" cxnId="{4BF95B13-7EF7-400D-A8C8-7B2861AB905C}">
      <dgm:prSet/>
      <dgm:spPr/>
      <dgm:t>
        <a:bodyPr/>
        <a:lstStyle/>
        <a:p>
          <a:endParaRPr lang="ru-RU"/>
        </a:p>
      </dgm:t>
    </dgm:pt>
    <dgm:pt modelId="{C7FDCC7D-29D6-4339-A137-64DB97A11E63}">
      <dgm:prSet/>
      <dgm:spPr/>
      <dgm:t>
        <a:bodyPr/>
        <a:lstStyle/>
        <a:p>
          <a:pPr rtl="0"/>
          <a:r>
            <a:rPr lang="ru-RU" dirty="0"/>
            <a:t>Нарушение речи</a:t>
          </a:r>
        </a:p>
      </dgm:t>
    </dgm:pt>
    <dgm:pt modelId="{4E89287E-EEAB-44BF-9453-F540F2742557}" type="parTrans" cxnId="{21DE28EC-27DD-4F5C-9243-C34C1CE745D3}">
      <dgm:prSet/>
      <dgm:spPr/>
      <dgm:t>
        <a:bodyPr/>
        <a:lstStyle/>
        <a:p>
          <a:endParaRPr lang="ru-RU"/>
        </a:p>
      </dgm:t>
    </dgm:pt>
    <dgm:pt modelId="{2B61A6F3-2F32-45BC-A65F-E34E6720E790}" type="sibTrans" cxnId="{21DE28EC-27DD-4F5C-9243-C34C1CE745D3}">
      <dgm:prSet/>
      <dgm:spPr/>
      <dgm:t>
        <a:bodyPr/>
        <a:lstStyle/>
        <a:p>
          <a:endParaRPr lang="ru-RU"/>
        </a:p>
      </dgm:t>
    </dgm:pt>
    <dgm:pt modelId="{9F77D285-3B83-4FBC-943E-0528DF2A2D1C}">
      <dgm:prSet/>
      <dgm:spPr/>
      <dgm:t>
        <a:bodyPr/>
        <a:lstStyle/>
        <a:p>
          <a:pPr rtl="0"/>
          <a:r>
            <a:rPr lang="ru-RU" dirty="0"/>
            <a:t>Нарушение опорно-двигательного аппарата</a:t>
          </a:r>
        </a:p>
      </dgm:t>
    </dgm:pt>
    <dgm:pt modelId="{0AF9201F-1771-4EDF-8F90-1063BE20060D}" type="parTrans" cxnId="{28A1716F-8898-4A01-8E91-58BE2FB40878}">
      <dgm:prSet/>
      <dgm:spPr/>
      <dgm:t>
        <a:bodyPr/>
        <a:lstStyle/>
        <a:p>
          <a:endParaRPr lang="ru-RU"/>
        </a:p>
      </dgm:t>
    </dgm:pt>
    <dgm:pt modelId="{C381D316-466B-490F-A74C-58684E3ACA72}" type="sibTrans" cxnId="{28A1716F-8898-4A01-8E91-58BE2FB40878}">
      <dgm:prSet/>
      <dgm:spPr/>
      <dgm:t>
        <a:bodyPr/>
        <a:lstStyle/>
        <a:p>
          <a:endParaRPr lang="ru-RU"/>
        </a:p>
      </dgm:t>
    </dgm:pt>
    <dgm:pt modelId="{76A2496C-45EA-4DF0-B08A-4DC6CB79E302}">
      <dgm:prSet/>
      <dgm:spPr/>
      <dgm:t>
        <a:bodyPr/>
        <a:lstStyle/>
        <a:p>
          <a:pPr rtl="0"/>
          <a:r>
            <a:rPr lang="ru-RU" dirty="0"/>
            <a:t>Задержка психического развития</a:t>
          </a:r>
        </a:p>
      </dgm:t>
    </dgm:pt>
    <dgm:pt modelId="{4D0677F1-F817-414D-9700-F4E154CA8789}" type="parTrans" cxnId="{70036753-000B-43CF-AAE4-F9E2D767A85C}">
      <dgm:prSet/>
      <dgm:spPr/>
      <dgm:t>
        <a:bodyPr/>
        <a:lstStyle/>
        <a:p>
          <a:endParaRPr lang="ru-RU"/>
        </a:p>
      </dgm:t>
    </dgm:pt>
    <dgm:pt modelId="{48496B29-1E80-4DE6-8D5C-FB365FE04E57}" type="sibTrans" cxnId="{70036753-000B-43CF-AAE4-F9E2D767A85C}">
      <dgm:prSet/>
      <dgm:spPr/>
      <dgm:t>
        <a:bodyPr/>
        <a:lstStyle/>
        <a:p>
          <a:endParaRPr lang="ru-RU"/>
        </a:p>
      </dgm:t>
    </dgm:pt>
    <dgm:pt modelId="{A8363184-7BAD-44E4-A4E7-00B6E282EC1A}">
      <dgm:prSet/>
      <dgm:spPr/>
      <dgm:t>
        <a:bodyPr/>
        <a:lstStyle/>
        <a:p>
          <a:pPr rtl="0"/>
          <a:r>
            <a:rPr lang="ru-RU" dirty="0"/>
            <a:t>Нарушение поведения и общения</a:t>
          </a:r>
        </a:p>
      </dgm:t>
    </dgm:pt>
    <dgm:pt modelId="{9F51C34A-4947-42AA-BFA4-8B49631A715A}" type="parTrans" cxnId="{B33B393A-8EDA-410B-A075-A45FA6E1F929}">
      <dgm:prSet/>
      <dgm:spPr/>
      <dgm:t>
        <a:bodyPr/>
        <a:lstStyle/>
        <a:p>
          <a:endParaRPr lang="ru-RU"/>
        </a:p>
      </dgm:t>
    </dgm:pt>
    <dgm:pt modelId="{228E8B14-6DEC-4696-8E11-4DD574DD0A89}" type="sibTrans" cxnId="{B33B393A-8EDA-410B-A075-A45FA6E1F929}">
      <dgm:prSet/>
      <dgm:spPr/>
      <dgm:t>
        <a:bodyPr/>
        <a:lstStyle/>
        <a:p>
          <a:endParaRPr lang="ru-RU"/>
        </a:p>
      </dgm:t>
    </dgm:pt>
    <dgm:pt modelId="{736A0ED2-1D72-4770-BF58-F37D88801DC9}">
      <dgm:prSet/>
      <dgm:spPr/>
      <dgm:t>
        <a:bodyPr/>
        <a:lstStyle/>
        <a:p>
          <a:pPr rtl="0"/>
          <a:r>
            <a:rPr lang="ru-RU" dirty="0"/>
            <a:t>Комплексные нарушения психофизического развития</a:t>
          </a:r>
        </a:p>
      </dgm:t>
    </dgm:pt>
    <dgm:pt modelId="{6E2E28A3-BB8C-4C7D-9B45-C61A69D51FB4}" type="parTrans" cxnId="{44578120-7756-455F-886F-910F679866E4}">
      <dgm:prSet/>
      <dgm:spPr/>
      <dgm:t>
        <a:bodyPr/>
        <a:lstStyle/>
        <a:p>
          <a:endParaRPr lang="ru-RU"/>
        </a:p>
      </dgm:t>
    </dgm:pt>
    <dgm:pt modelId="{77B865E8-0081-4496-A3F2-741E8A658B00}" type="sibTrans" cxnId="{44578120-7756-455F-886F-910F679866E4}">
      <dgm:prSet/>
      <dgm:spPr/>
      <dgm:t>
        <a:bodyPr/>
        <a:lstStyle/>
        <a:p>
          <a:endParaRPr lang="ru-RU"/>
        </a:p>
      </dgm:t>
    </dgm:pt>
    <dgm:pt modelId="{B9A777B1-1CA0-4F0F-B853-BFE22C495834}">
      <dgm:prSet/>
      <dgm:spPr/>
      <dgm:t>
        <a:bodyPr/>
        <a:lstStyle/>
        <a:p>
          <a:pPr rtl="0"/>
          <a:r>
            <a:rPr lang="ru-RU" dirty="0"/>
            <a:t>Умственная отсталость</a:t>
          </a:r>
        </a:p>
      </dgm:t>
    </dgm:pt>
    <dgm:pt modelId="{3D51276B-9FF2-4D77-81C3-A987A4BE4E6F}" type="parTrans" cxnId="{766B95D9-6617-4F29-9266-C408F777222E}">
      <dgm:prSet/>
      <dgm:spPr/>
      <dgm:t>
        <a:bodyPr/>
        <a:lstStyle/>
        <a:p>
          <a:endParaRPr lang="ru-RU"/>
        </a:p>
      </dgm:t>
    </dgm:pt>
    <dgm:pt modelId="{492A50D4-C02C-43FF-84D7-AD92A6B30144}" type="sibTrans" cxnId="{766B95D9-6617-4F29-9266-C408F777222E}">
      <dgm:prSet/>
      <dgm:spPr/>
      <dgm:t>
        <a:bodyPr/>
        <a:lstStyle/>
        <a:p>
          <a:endParaRPr lang="ru-RU"/>
        </a:p>
      </dgm:t>
    </dgm:pt>
    <dgm:pt modelId="{91B662BB-08A3-4364-AFED-57E94A0A7BA9}" type="pres">
      <dgm:prSet presAssocID="{0829E159-675B-49C2-B81B-6D0309BD5AD0}" presName="linearFlow" presStyleCnt="0">
        <dgm:presLayoutVars>
          <dgm:dir/>
          <dgm:resizeHandles val="exact"/>
        </dgm:presLayoutVars>
      </dgm:prSet>
      <dgm:spPr/>
    </dgm:pt>
    <dgm:pt modelId="{A0C9D449-5014-46B3-A3FA-7DE339B06BAC}" type="pres">
      <dgm:prSet presAssocID="{03BE360C-F608-4C55-87C9-AFBC53214DE8}" presName="composite" presStyleCnt="0"/>
      <dgm:spPr/>
    </dgm:pt>
    <dgm:pt modelId="{8221561E-E40C-427F-8EE9-875EAE9EDA03}" type="pres">
      <dgm:prSet presAssocID="{03BE360C-F608-4C55-87C9-AFBC53214DE8}" presName="imgShp" presStyleLbl="fgImgPlace1" presStyleIdx="0" presStyleCnt="8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</dgm:pt>
    <dgm:pt modelId="{1C360876-D25F-4F19-B2C7-4FE649468213}" type="pres">
      <dgm:prSet presAssocID="{03BE360C-F608-4C55-87C9-AFBC53214DE8}" presName="txShp" presStyleLbl="node1" presStyleIdx="0" presStyleCnt="8">
        <dgm:presLayoutVars>
          <dgm:bulletEnabled val="1"/>
        </dgm:presLayoutVars>
      </dgm:prSet>
      <dgm:spPr/>
    </dgm:pt>
    <dgm:pt modelId="{576BAD50-F481-4D45-8D5D-F4DF2B33E2B5}" type="pres">
      <dgm:prSet presAssocID="{F8633819-383D-478B-B680-D0D70626CD53}" presName="spacing" presStyleCnt="0"/>
      <dgm:spPr/>
    </dgm:pt>
    <dgm:pt modelId="{AEC933EE-BB96-488C-A603-79D02620207E}" type="pres">
      <dgm:prSet presAssocID="{6A3CC9FF-11C5-47F4-8172-7B94C59469D4}" presName="composite" presStyleCnt="0"/>
      <dgm:spPr/>
    </dgm:pt>
    <dgm:pt modelId="{867B5DF9-1F67-4BD6-84D1-0B54172AFA5D}" type="pres">
      <dgm:prSet presAssocID="{6A3CC9FF-11C5-47F4-8172-7B94C59469D4}" presName="imgShp" presStyleLbl="fgImgPlace1" presStyleIdx="1" presStyleCnt="8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</dgm:pt>
    <dgm:pt modelId="{A6199136-5AFA-4E26-B274-DB1C9D65A10D}" type="pres">
      <dgm:prSet presAssocID="{6A3CC9FF-11C5-47F4-8172-7B94C59469D4}" presName="txShp" presStyleLbl="node1" presStyleIdx="1" presStyleCnt="8">
        <dgm:presLayoutVars>
          <dgm:bulletEnabled val="1"/>
        </dgm:presLayoutVars>
      </dgm:prSet>
      <dgm:spPr/>
    </dgm:pt>
    <dgm:pt modelId="{BBA55522-310D-4F56-A6CF-F9F04452BBAB}" type="pres">
      <dgm:prSet presAssocID="{1E8841E2-CD2B-4BF9-A291-6F085C17EBEA}" presName="spacing" presStyleCnt="0"/>
      <dgm:spPr/>
    </dgm:pt>
    <dgm:pt modelId="{0348A428-DE6F-4ADD-8FA2-BFE9B83B9133}" type="pres">
      <dgm:prSet presAssocID="{C7FDCC7D-29D6-4339-A137-64DB97A11E63}" presName="composite" presStyleCnt="0"/>
      <dgm:spPr/>
    </dgm:pt>
    <dgm:pt modelId="{AAE5A1EE-EC47-422C-8588-B40136F5AF67}" type="pres">
      <dgm:prSet presAssocID="{C7FDCC7D-29D6-4339-A137-64DB97A11E63}" presName="imgShp" presStyleLbl="fgImgPlace1" presStyleIdx="2" presStyleCnt="8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</dgm:pt>
    <dgm:pt modelId="{45BD2ECB-768E-46AC-8ED4-3114A89E9887}" type="pres">
      <dgm:prSet presAssocID="{C7FDCC7D-29D6-4339-A137-64DB97A11E63}" presName="txShp" presStyleLbl="node1" presStyleIdx="2" presStyleCnt="8">
        <dgm:presLayoutVars>
          <dgm:bulletEnabled val="1"/>
        </dgm:presLayoutVars>
      </dgm:prSet>
      <dgm:spPr/>
    </dgm:pt>
    <dgm:pt modelId="{3CCD14E2-E12B-4C4A-A931-E2B72CBA3F51}" type="pres">
      <dgm:prSet presAssocID="{2B61A6F3-2F32-45BC-A65F-E34E6720E790}" presName="spacing" presStyleCnt="0"/>
      <dgm:spPr/>
    </dgm:pt>
    <dgm:pt modelId="{1A59D6AC-B7CD-470A-8A53-2BB33DDB13CD}" type="pres">
      <dgm:prSet presAssocID="{9F77D285-3B83-4FBC-943E-0528DF2A2D1C}" presName="composite" presStyleCnt="0"/>
      <dgm:spPr/>
    </dgm:pt>
    <dgm:pt modelId="{C521E7BB-04F5-4ABE-8EA8-0C4803601EC2}" type="pres">
      <dgm:prSet presAssocID="{9F77D285-3B83-4FBC-943E-0528DF2A2D1C}" presName="imgShp" presStyleLbl="fgImgPlace1" presStyleIdx="3" presStyleCnt="8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</dgm:pt>
    <dgm:pt modelId="{B0D79D7C-EA90-4160-B69D-EF37E5F6F530}" type="pres">
      <dgm:prSet presAssocID="{9F77D285-3B83-4FBC-943E-0528DF2A2D1C}" presName="txShp" presStyleLbl="node1" presStyleIdx="3" presStyleCnt="8">
        <dgm:presLayoutVars>
          <dgm:bulletEnabled val="1"/>
        </dgm:presLayoutVars>
      </dgm:prSet>
      <dgm:spPr/>
    </dgm:pt>
    <dgm:pt modelId="{C1DFEEFF-1894-47EE-8564-C54C88B7E0CD}" type="pres">
      <dgm:prSet presAssocID="{C381D316-466B-490F-A74C-58684E3ACA72}" presName="spacing" presStyleCnt="0"/>
      <dgm:spPr/>
    </dgm:pt>
    <dgm:pt modelId="{671462BE-9FBB-44F3-B611-AB3CCD61FF92}" type="pres">
      <dgm:prSet presAssocID="{76A2496C-45EA-4DF0-B08A-4DC6CB79E302}" presName="composite" presStyleCnt="0"/>
      <dgm:spPr/>
    </dgm:pt>
    <dgm:pt modelId="{709EF96E-3709-46D0-944F-6E772D21B179}" type="pres">
      <dgm:prSet presAssocID="{76A2496C-45EA-4DF0-B08A-4DC6CB79E302}" presName="imgShp" presStyleLbl="fgImgPlace1" presStyleIdx="4" presStyleCnt="8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</dgm:pt>
    <dgm:pt modelId="{39C505AF-3302-432B-82D9-D03E2A7D24E9}" type="pres">
      <dgm:prSet presAssocID="{76A2496C-45EA-4DF0-B08A-4DC6CB79E302}" presName="txShp" presStyleLbl="node1" presStyleIdx="4" presStyleCnt="8">
        <dgm:presLayoutVars>
          <dgm:bulletEnabled val="1"/>
        </dgm:presLayoutVars>
      </dgm:prSet>
      <dgm:spPr/>
    </dgm:pt>
    <dgm:pt modelId="{E1E657B4-8290-413D-BF2C-670AA59F07AD}" type="pres">
      <dgm:prSet presAssocID="{48496B29-1E80-4DE6-8D5C-FB365FE04E57}" presName="spacing" presStyleCnt="0"/>
      <dgm:spPr/>
    </dgm:pt>
    <dgm:pt modelId="{F51120DA-BAE7-4787-91B1-B91D788E1A36}" type="pres">
      <dgm:prSet presAssocID="{B9A777B1-1CA0-4F0F-B853-BFE22C495834}" presName="composite" presStyleCnt="0"/>
      <dgm:spPr/>
    </dgm:pt>
    <dgm:pt modelId="{F446244D-EFA0-4398-ADD6-A149D3A3C564}" type="pres">
      <dgm:prSet presAssocID="{B9A777B1-1CA0-4F0F-B853-BFE22C495834}" presName="imgShp" presStyleLbl="fgImgPlace1" presStyleIdx="5" presStyleCnt="8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</dgm:pt>
    <dgm:pt modelId="{3FF94621-15A2-4DE0-A585-CA55A8C5A2D7}" type="pres">
      <dgm:prSet presAssocID="{B9A777B1-1CA0-4F0F-B853-BFE22C495834}" presName="txShp" presStyleLbl="node1" presStyleIdx="5" presStyleCnt="8">
        <dgm:presLayoutVars>
          <dgm:bulletEnabled val="1"/>
        </dgm:presLayoutVars>
      </dgm:prSet>
      <dgm:spPr/>
    </dgm:pt>
    <dgm:pt modelId="{93EB394B-C153-43FC-A305-5B48E5BCE928}" type="pres">
      <dgm:prSet presAssocID="{492A50D4-C02C-43FF-84D7-AD92A6B30144}" presName="spacing" presStyleCnt="0"/>
      <dgm:spPr/>
    </dgm:pt>
    <dgm:pt modelId="{7BC3FFA1-D68B-4603-AD92-7BAE741B740E}" type="pres">
      <dgm:prSet presAssocID="{A8363184-7BAD-44E4-A4E7-00B6E282EC1A}" presName="composite" presStyleCnt="0"/>
      <dgm:spPr/>
    </dgm:pt>
    <dgm:pt modelId="{9AF962A7-D686-45F7-92A6-870A869B6756}" type="pres">
      <dgm:prSet presAssocID="{A8363184-7BAD-44E4-A4E7-00B6E282EC1A}" presName="imgShp" presStyleLbl="fgImgPlace1" presStyleIdx="6" presStyleCnt="8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</dgm:pt>
    <dgm:pt modelId="{49BD9C36-9174-4CF5-995E-755B8418B180}" type="pres">
      <dgm:prSet presAssocID="{A8363184-7BAD-44E4-A4E7-00B6E282EC1A}" presName="txShp" presStyleLbl="node1" presStyleIdx="6" presStyleCnt="8">
        <dgm:presLayoutVars>
          <dgm:bulletEnabled val="1"/>
        </dgm:presLayoutVars>
      </dgm:prSet>
      <dgm:spPr/>
    </dgm:pt>
    <dgm:pt modelId="{79AF248B-994A-4168-9770-59AA48A05CD7}" type="pres">
      <dgm:prSet presAssocID="{228E8B14-6DEC-4696-8E11-4DD574DD0A89}" presName="spacing" presStyleCnt="0"/>
      <dgm:spPr/>
    </dgm:pt>
    <dgm:pt modelId="{C3885CA7-0149-47BD-8CB5-A21B9D17DF59}" type="pres">
      <dgm:prSet presAssocID="{736A0ED2-1D72-4770-BF58-F37D88801DC9}" presName="composite" presStyleCnt="0"/>
      <dgm:spPr/>
    </dgm:pt>
    <dgm:pt modelId="{525686D0-0A14-47AF-B507-3F7129D2E5C1}" type="pres">
      <dgm:prSet presAssocID="{736A0ED2-1D72-4770-BF58-F37D88801DC9}" presName="imgShp" presStyleLbl="fgImgPlace1" presStyleIdx="7" presStyleCnt="8"/>
      <dgm:spPr>
        <a:solidFill>
          <a:schemeClr val="bg1"/>
        </a:solidFill>
        <a:ln>
          <a:solidFill>
            <a:srgbClr val="004E86"/>
          </a:solidFill>
        </a:ln>
      </dgm:spPr>
    </dgm:pt>
    <dgm:pt modelId="{AA1DB830-9515-43FA-800E-183C26AF16CD}" type="pres">
      <dgm:prSet presAssocID="{736A0ED2-1D72-4770-BF58-F37D88801DC9}" presName="txShp" presStyleLbl="node1" presStyleIdx="7" presStyleCnt="8">
        <dgm:presLayoutVars>
          <dgm:bulletEnabled val="1"/>
        </dgm:presLayoutVars>
      </dgm:prSet>
      <dgm:spPr/>
    </dgm:pt>
  </dgm:ptLst>
  <dgm:cxnLst>
    <dgm:cxn modelId="{4BF95B13-7EF7-400D-A8C8-7B2861AB905C}" srcId="{0829E159-675B-49C2-B81B-6D0309BD5AD0}" destId="{6A3CC9FF-11C5-47F4-8172-7B94C59469D4}" srcOrd="1" destOrd="0" parTransId="{ADC41886-CE09-4248-9771-D3A4F481C213}" sibTransId="{1E8841E2-CD2B-4BF9-A291-6F085C17EBEA}"/>
    <dgm:cxn modelId="{C1DEB616-FF8F-417D-92CA-FC77053073F3}" type="presOf" srcId="{76A2496C-45EA-4DF0-B08A-4DC6CB79E302}" destId="{39C505AF-3302-432B-82D9-D03E2A7D24E9}" srcOrd="0" destOrd="0" presId="urn:microsoft.com/office/officeart/2005/8/layout/vList3"/>
    <dgm:cxn modelId="{B2914B1B-2375-41D5-8E1A-56E94A2CB8A6}" type="presOf" srcId="{A8363184-7BAD-44E4-A4E7-00B6E282EC1A}" destId="{49BD9C36-9174-4CF5-995E-755B8418B180}" srcOrd="0" destOrd="0" presId="urn:microsoft.com/office/officeart/2005/8/layout/vList3"/>
    <dgm:cxn modelId="{44578120-7756-455F-886F-910F679866E4}" srcId="{0829E159-675B-49C2-B81B-6D0309BD5AD0}" destId="{736A0ED2-1D72-4770-BF58-F37D88801DC9}" srcOrd="7" destOrd="0" parTransId="{6E2E28A3-BB8C-4C7D-9B45-C61A69D51FB4}" sibTransId="{77B865E8-0081-4496-A3F2-741E8A658B00}"/>
    <dgm:cxn modelId="{2DAD7C21-4ABF-4F33-8EE2-74831E9CDE4F}" type="presOf" srcId="{C7FDCC7D-29D6-4339-A137-64DB97A11E63}" destId="{45BD2ECB-768E-46AC-8ED4-3114A89E9887}" srcOrd="0" destOrd="0" presId="urn:microsoft.com/office/officeart/2005/8/layout/vList3"/>
    <dgm:cxn modelId="{3F637327-FCA2-4386-B386-0D0D890DB4AE}" type="presOf" srcId="{0829E159-675B-49C2-B81B-6D0309BD5AD0}" destId="{91B662BB-08A3-4364-AFED-57E94A0A7BA9}" srcOrd="0" destOrd="0" presId="urn:microsoft.com/office/officeart/2005/8/layout/vList3"/>
    <dgm:cxn modelId="{B33B393A-8EDA-410B-A075-A45FA6E1F929}" srcId="{0829E159-675B-49C2-B81B-6D0309BD5AD0}" destId="{A8363184-7BAD-44E4-A4E7-00B6E282EC1A}" srcOrd="6" destOrd="0" parTransId="{9F51C34A-4947-42AA-BFA4-8B49631A715A}" sibTransId="{228E8B14-6DEC-4696-8E11-4DD574DD0A89}"/>
    <dgm:cxn modelId="{28A1716F-8898-4A01-8E91-58BE2FB40878}" srcId="{0829E159-675B-49C2-B81B-6D0309BD5AD0}" destId="{9F77D285-3B83-4FBC-943E-0528DF2A2D1C}" srcOrd="3" destOrd="0" parTransId="{0AF9201F-1771-4EDF-8F90-1063BE20060D}" sibTransId="{C381D316-466B-490F-A74C-58684E3ACA72}"/>
    <dgm:cxn modelId="{3AF23670-C055-4BF3-8A43-ADED6AA4ADAA}" srcId="{0829E159-675B-49C2-B81B-6D0309BD5AD0}" destId="{03BE360C-F608-4C55-87C9-AFBC53214DE8}" srcOrd="0" destOrd="0" parTransId="{839D1430-4380-491E-BC8E-FF13D3EB132B}" sibTransId="{F8633819-383D-478B-B680-D0D70626CD53}"/>
    <dgm:cxn modelId="{E5402572-1662-4C8F-9CA8-44A28A533168}" type="presOf" srcId="{736A0ED2-1D72-4770-BF58-F37D88801DC9}" destId="{AA1DB830-9515-43FA-800E-183C26AF16CD}" srcOrd="0" destOrd="0" presId="urn:microsoft.com/office/officeart/2005/8/layout/vList3"/>
    <dgm:cxn modelId="{70036753-000B-43CF-AAE4-F9E2D767A85C}" srcId="{0829E159-675B-49C2-B81B-6D0309BD5AD0}" destId="{76A2496C-45EA-4DF0-B08A-4DC6CB79E302}" srcOrd="4" destOrd="0" parTransId="{4D0677F1-F817-414D-9700-F4E154CA8789}" sibTransId="{48496B29-1E80-4DE6-8D5C-FB365FE04E57}"/>
    <dgm:cxn modelId="{AEA92374-2422-4492-BB1C-0D27469C7D01}" type="presOf" srcId="{9F77D285-3B83-4FBC-943E-0528DF2A2D1C}" destId="{B0D79D7C-EA90-4160-B69D-EF37E5F6F530}" srcOrd="0" destOrd="0" presId="urn:microsoft.com/office/officeart/2005/8/layout/vList3"/>
    <dgm:cxn modelId="{E068F454-CFB7-497A-86DE-870210644285}" type="presOf" srcId="{03BE360C-F608-4C55-87C9-AFBC53214DE8}" destId="{1C360876-D25F-4F19-B2C7-4FE649468213}" srcOrd="0" destOrd="0" presId="urn:microsoft.com/office/officeart/2005/8/layout/vList3"/>
    <dgm:cxn modelId="{310C1994-9A16-4D95-B41D-8250BEBAA6A7}" type="presOf" srcId="{6A3CC9FF-11C5-47F4-8172-7B94C59469D4}" destId="{A6199136-5AFA-4E26-B274-DB1C9D65A10D}" srcOrd="0" destOrd="0" presId="urn:microsoft.com/office/officeart/2005/8/layout/vList3"/>
    <dgm:cxn modelId="{766B95D9-6617-4F29-9266-C408F777222E}" srcId="{0829E159-675B-49C2-B81B-6D0309BD5AD0}" destId="{B9A777B1-1CA0-4F0F-B853-BFE22C495834}" srcOrd="5" destOrd="0" parTransId="{3D51276B-9FF2-4D77-81C3-A987A4BE4E6F}" sibTransId="{492A50D4-C02C-43FF-84D7-AD92A6B30144}"/>
    <dgm:cxn modelId="{21DE28EC-27DD-4F5C-9243-C34C1CE745D3}" srcId="{0829E159-675B-49C2-B81B-6D0309BD5AD0}" destId="{C7FDCC7D-29D6-4339-A137-64DB97A11E63}" srcOrd="2" destOrd="0" parTransId="{4E89287E-EEAB-44BF-9453-F540F2742557}" sibTransId="{2B61A6F3-2F32-45BC-A65F-E34E6720E790}"/>
    <dgm:cxn modelId="{674594EC-E941-4341-AB4C-ACF57639D253}" type="presOf" srcId="{B9A777B1-1CA0-4F0F-B853-BFE22C495834}" destId="{3FF94621-15A2-4DE0-A585-CA55A8C5A2D7}" srcOrd="0" destOrd="0" presId="urn:microsoft.com/office/officeart/2005/8/layout/vList3"/>
    <dgm:cxn modelId="{2D1A4BCD-926A-41FA-9197-25D9F685771D}" type="presParOf" srcId="{91B662BB-08A3-4364-AFED-57E94A0A7BA9}" destId="{A0C9D449-5014-46B3-A3FA-7DE339B06BAC}" srcOrd="0" destOrd="0" presId="urn:microsoft.com/office/officeart/2005/8/layout/vList3"/>
    <dgm:cxn modelId="{DC476244-623C-4C88-A6C8-0E0C541ED9EB}" type="presParOf" srcId="{A0C9D449-5014-46B3-A3FA-7DE339B06BAC}" destId="{8221561E-E40C-427F-8EE9-875EAE9EDA03}" srcOrd="0" destOrd="0" presId="urn:microsoft.com/office/officeart/2005/8/layout/vList3"/>
    <dgm:cxn modelId="{5FE64051-EED1-49BA-A8C3-26F477AA486D}" type="presParOf" srcId="{A0C9D449-5014-46B3-A3FA-7DE339B06BAC}" destId="{1C360876-D25F-4F19-B2C7-4FE649468213}" srcOrd="1" destOrd="0" presId="urn:microsoft.com/office/officeart/2005/8/layout/vList3"/>
    <dgm:cxn modelId="{B8830E19-1009-4D8C-9FCC-3FB13CA49352}" type="presParOf" srcId="{91B662BB-08A3-4364-AFED-57E94A0A7BA9}" destId="{576BAD50-F481-4D45-8D5D-F4DF2B33E2B5}" srcOrd="1" destOrd="0" presId="urn:microsoft.com/office/officeart/2005/8/layout/vList3"/>
    <dgm:cxn modelId="{B60E7DFF-4467-4CF8-ABE2-F42ACE06054E}" type="presParOf" srcId="{91B662BB-08A3-4364-AFED-57E94A0A7BA9}" destId="{AEC933EE-BB96-488C-A603-79D02620207E}" srcOrd="2" destOrd="0" presId="urn:microsoft.com/office/officeart/2005/8/layout/vList3"/>
    <dgm:cxn modelId="{33EA45FB-9022-4AB3-A262-A47012955999}" type="presParOf" srcId="{AEC933EE-BB96-488C-A603-79D02620207E}" destId="{867B5DF9-1F67-4BD6-84D1-0B54172AFA5D}" srcOrd="0" destOrd="0" presId="urn:microsoft.com/office/officeart/2005/8/layout/vList3"/>
    <dgm:cxn modelId="{1AF6657C-82F7-4B37-9823-42DB86B62422}" type="presParOf" srcId="{AEC933EE-BB96-488C-A603-79D02620207E}" destId="{A6199136-5AFA-4E26-B274-DB1C9D65A10D}" srcOrd="1" destOrd="0" presId="urn:microsoft.com/office/officeart/2005/8/layout/vList3"/>
    <dgm:cxn modelId="{F5717D52-F8B3-4655-A714-F54554280D32}" type="presParOf" srcId="{91B662BB-08A3-4364-AFED-57E94A0A7BA9}" destId="{BBA55522-310D-4F56-A6CF-F9F04452BBAB}" srcOrd="3" destOrd="0" presId="urn:microsoft.com/office/officeart/2005/8/layout/vList3"/>
    <dgm:cxn modelId="{F5641FDC-D8C3-48D4-8209-F0CBE13A13E1}" type="presParOf" srcId="{91B662BB-08A3-4364-AFED-57E94A0A7BA9}" destId="{0348A428-DE6F-4ADD-8FA2-BFE9B83B9133}" srcOrd="4" destOrd="0" presId="urn:microsoft.com/office/officeart/2005/8/layout/vList3"/>
    <dgm:cxn modelId="{217DE05B-6CEF-4E4F-A63B-C64614CF04D4}" type="presParOf" srcId="{0348A428-DE6F-4ADD-8FA2-BFE9B83B9133}" destId="{AAE5A1EE-EC47-422C-8588-B40136F5AF67}" srcOrd="0" destOrd="0" presId="urn:microsoft.com/office/officeart/2005/8/layout/vList3"/>
    <dgm:cxn modelId="{DDFF5B70-360B-45AF-B600-555376BDABEE}" type="presParOf" srcId="{0348A428-DE6F-4ADD-8FA2-BFE9B83B9133}" destId="{45BD2ECB-768E-46AC-8ED4-3114A89E9887}" srcOrd="1" destOrd="0" presId="urn:microsoft.com/office/officeart/2005/8/layout/vList3"/>
    <dgm:cxn modelId="{916DDB5A-5D0D-4B48-9DC5-8CA69C62B45F}" type="presParOf" srcId="{91B662BB-08A3-4364-AFED-57E94A0A7BA9}" destId="{3CCD14E2-E12B-4C4A-A931-E2B72CBA3F51}" srcOrd="5" destOrd="0" presId="urn:microsoft.com/office/officeart/2005/8/layout/vList3"/>
    <dgm:cxn modelId="{1143D74D-C596-4591-9B4B-847441019F53}" type="presParOf" srcId="{91B662BB-08A3-4364-AFED-57E94A0A7BA9}" destId="{1A59D6AC-B7CD-470A-8A53-2BB33DDB13CD}" srcOrd="6" destOrd="0" presId="urn:microsoft.com/office/officeart/2005/8/layout/vList3"/>
    <dgm:cxn modelId="{FA98A69E-4553-467B-9190-8F515B892561}" type="presParOf" srcId="{1A59D6AC-B7CD-470A-8A53-2BB33DDB13CD}" destId="{C521E7BB-04F5-4ABE-8EA8-0C4803601EC2}" srcOrd="0" destOrd="0" presId="urn:microsoft.com/office/officeart/2005/8/layout/vList3"/>
    <dgm:cxn modelId="{EFEE394E-FDF4-4467-99AB-4EB76FF758E0}" type="presParOf" srcId="{1A59D6AC-B7CD-470A-8A53-2BB33DDB13CD}" destId="{B0D79D7C-EA90-4160-B69D-EF37E5F6F530}" srcOrd="1" destOrd="0" presId="urn:microsoft.com/office/officeart/2005/8/layout/vList3"/>
    <dgm:cxn modelId="{7B958AD1-D6E7-46DD-919F-C9BA3227134B}" type="presParOf" srcId="{91B662BB-08A3-4364-AFED-57E94A0A7BA9}" destId="{C1DFEEFF-1894-47EE-8564-C54C88B7E0CD}" srcOrd="7" destOrd="0" presId="urn:microsoft.com/office/officeart/2005/8/layout/vList3"/>
    <dgm:cxn modelId="{67B7C088-FD9D-43F9-8C38-E5FF15DF721A}" type="presParOf" srcId="{91B662BB-08A3-4364-AFED-57E94A0A7BA9}" destId="{671462BE-9FBB-44F3-B611-AB3CCD61FF92}" srcOrd="8" destOrd="0" presId="urn:microsoft.com/office/officeart/2005/8/layout/vList3"/>
    <dgm:cxn modelId="{F63DD9C8-A5AB-4EA7-A2CF-7276BD29ACDE}" type="presParOf" srcId="{671462BE-9FBB-44F3-B611-AB3CCD61FF92}" destId="{709EF96E-3709-46D0-944F-6E772D21B179}" srcOrd="0" destOrd="0" presId="urn:microsoft.com/office/officeart/2005/8/layout/vList3"/>
    <dgm:cxn modelId="{0689892B-8B2F-4280-99CC-81C8C6B9131C}" type="presParOf" srcId="{671462BE-9FBB-44F3-B611-AB3CCD61FF92}" destId="{39C505AF-3302-432B-82D9-D03E2A7D24E9}" srcOrd="1" destOrd="0" presId="urn:microsoft.com/office/officeart/2005/8/layout/vList3"/>
    <dgm:cxn modelId="{21301FE6-6439-4F01-BA8A-9D88181575CA}" type="presParOf" srcId="{91B662BB-08A3-4364-AFED-57E94A0A7BA9}" destId="{E1E657B4-8290-413D-BF2C-670AA59F07AD}" srcOrd="9" destOrd="0" presId="urn:microsoft.com/office/officeart/2005/8/layout/vList3"/>
    <dgm:cxn modelId="{C2028EB0-B18E-4507-BB88-38654D18B310}" type="presParOf" srcId="{91B662BB-08A3-4364-AFED-57E94A0A7BA9}" destId="{F51120DA-BAE7-4787-91B1-B91D788E1A36}" srcOrd="10" destOrd="0" presId="urn:microsoft.com/office/officeart/2005/8/layout/vList3"/>
    <dgm:cxn modelId="{BB743727-7BB3-4E42-9EA3-AC0207D413AC}" type="presParOf" srcId="{F51120DA-BAE7-4787-91B1-B91D788E1A36}" destId="{F446244D-EFA0-4398-ADD6-A149D3A3C564}" srcOrd="0" destOrd="0" presId="urn:microsoft.com/office/officeart/2005/8/layout/vList3"/>
    <dgm:cxn modelId="{CFC13A03-4D37-444E-994A-81F5A6DEFD13}" type="presParOf" srcId="{F51120DA-BAE7-4787-91B1-B91D788E1A36}" destId="{3FF94621-15A2-4DE0-A585-CA55A8C5A2D7}" srcOrd="1" destOrd="0" presId="urn:microsoft.com/office/officeart/2005/8/layout/vList3"/>
    <dgm:cxn modelId="{93E3BDAF-AD7A-4390-8EFC-530E7D3533FA}" type="presParOf" srcId="{91B662BB-08A3-4364-AFED-57E94A0A7BA9}" destId="{93EB394B-C153-43FC-A305-5B48E5BCE928}" srcOrd="11" destOrd="0" presId="urn:microsoft.com/office/officeart/2005/8/layout/vList3"/>
    <dgm:cxn modelId="{CBB0FB48-CA99-4F72-A1AC-F82E42F1585D}" type="presParOf" srcId="{91B662BB-08A3-4364-AFED-57E94A0A7BA9}" destId="{7BC3FFA1-D68B-4603-AD92-7BAE741B740E}" srcOrd="12" destOrd="0" presId="urn:microsoft.com/office/officeart/2005/8/layout/vList3"/>
    <dgm:cxn modelId="{ED640423-36E9-40E2-9DB8-2F3C852004AF}" type="presParOf" srcId="{7BC3FFA1-D68B-4603-AD92-7BAE741B740E}" destId="{9AF962A7-D686-45F7-92A6-870A869B6756}" srcOrd="0" destOrd="0" presId="urn:microsoft.com/office/officeart/2005/8/layout/vList3"/>
    <dgm:cxn modelId="{1B65FAFE-FA95-4AB4-BD23-930E7EC66CE0}" type="presParOf" srcId="{7BC3FFA1-D68B-4603-AD92-7BAE741B740E}" destId="{49BD9C36-9174-4CF5-995E-755B8418B180}" srcOrd="1" destOrd="0" presId="urn:microsoft.com/office/officeart/2005/8/layout/vList3"/>
    <dgm:cxn modelId="{44C57C4A-4215-49FA-9926-DB806EF6B984}" type="presParOf" srcId="{91B662BB-08A3-4364-AFED-57E94A0A7BA9}" destId="{79AF248B-994A-4168-9770-59AA48A05CD7}" srcOrd="13" destOrd="0" presId="urn:microsoft.com/office/officeart/2005/8/layout/vList3"/>
    <dgm:cxn modelId="{D34052AA-382A-4E96-9FB7-19FB1651B264}" type="presParOf" srcId="{91B662BB-08A3-4364-AFED-57E94A0A7BA9}" destId="{C3885CA7-0149-47BD-8CB5-A21B9D17DF59}" srcOrd="14" destOrd="0" presId="urn:microsoft.com/office/officeart/2005/8/layout/vList3"/>
    <dgm:cxn modelId="{9EE8A086-2DCA-42E1-84D4-F65C261783EB}" type="presParOf" srcId="{C3885CA7-0149-47BD-8CB5-A21B9D17DF59}" destId="{525686D0-0A14-47AF-B507-3F7129D2E5C1}" srcOrd="0" destOrd="0" presId="urn:microsoft.com/office/officeart/2005/8/layout/vList3"/>
    <dgm:cxn modelId="{621D9E4E-A0BC-45F3-9C05-A213B2A4EAC2}" type="presParOf" srcId="{C3885CA7-0149-47BD-8CB5-A21B9D17DF59}" destId="{AA1DB830-9515-43FA-800E-183C26AF16C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29E159-675B-49C2-B81B-6D0309BD5AD0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3A5A9C-E2C5-4DB8-BF37-4411936948D7}">
      <dgm:prSet/>
      <dgm:spPr/>
      <dgm:t>
        <a:bodyPr/>
        <a:lstStyle/>
        <a:p>
          <a:pPr rtl="0"/>
          <a:r>
            <a:rPr lang="ru-RU" dirty="0"/>
            <a:t>Администрация ОУ</a:t>
          </a:r>
        </a:p>
      </dgm:t>
    </dgm:pt>
    <dgm:pt modelId="{31B46A7F-03B7-4C7C-970E-3D0C3C4E2191}" type="parTrans" cxnId="{59427228-79A6-4E51-AAE2-7C91DF173EEB}">
      <dgm:prSet/>
      <dgm:spPr/>
      <dgm:t>
        <a:bodyPr/>
        <a:lstStyle/>
        <a:p>
          <a:endParaRPr lang="ru-RU"/>
        </a:p>
      </dgm:t>
    </dgm:pt>
    <dgm:pt modelId="{96814BA3-F2B0-405F-B521-A4B0D20DDDE2}" type="sibTrans" cxnId="{59427228-79A6-4E51-AAE2-7C91DF173EEB}">
      <dgm:prSet/>
      <dgm:spPr/>
      <dgm:t>
        <a:bodyPr/>
        <a:lstStyle/>
        <a:p>
          <a:endParaRPr lang="ru-RU"/>
        </a:p>
      </dgm:t>
    </dgm:pt>
    <dgm:pt modelId="{59CD4B20-7302-4874-A01D-F847C21B6526}">
      <dgm:prSet/>
      <dgm:spPr/>
      <dgm:t>
        <a:bodyPr/>
        <a:lstStyle/>
        <a:p>
          <a:pPr rtl="0"/>
          <a:r>
            <a:rPr lang="ru-RU" dirty="0"/>
            <a:t>Обучающиеся</a:t>
          </a:r>
        </a:p>
      </dgm:t>
    </dgm:pt>
    <dgm:pt modelId="{E427CC7F-CCAC-4F27-9991-FEDF78E869DD}" type="parTrans" cxnId="{32D7B7F3-79B7-43AF-84FE-CDEF51C3289A}">
      <dgm:prSet/>
      <dgm:spPr/>
      <dgm:t>
        <a:bodyPr/>
        <a:lstStyle/>
        <a:p>
          <a:endParaRPr lang="ru-RU"/>
        </a:p>
      </dgm:t>
    </dgm:pt>
    <dgm:pt modelId="{8545F468-CF7F-45BC-9A19-BB7D6D8B713E}" type="sibTrans" cxnId="{32D7B7F3-79B7-43AF-84FE-CDEF51C3289A}">
      <dgm:prSet/>
      <dgm:spPr/>
      <dgm:t>
        <a:bodyPr/>
        <a:lstStyle/>
        <a:p>
          <a:endParaRPr lang="ru-RU"/>
        </a:p>
      </dgm:t>
    </dgm:pt>
    <dgm:pt modelId="{926575DF-FE79-4B7D-A03B-4D72D306CE7A}">
      <dgm:prSet/>
      <dgm:spPr/>
      <dgm:t>
        <a:bodyPr/>
        <a:lstStyle/>
        <a:p>
          <a:pPr rtl="0"/>
          <a:r>
            <a:rPr lang="ru-RU" dirty="0"/>
            <a:t>Родители</a:t>
          </a:r>
        </a:p>
      </dgm:t>
    </dgm:pt>
    <dgm:pt modelId="{D84375B2-F2B0-4A2C-9F5A-DA102B6041BB}" type="parTrans" cxnId="{E4E271A1-2AF8-4D93-816D-3A6A81199CDE}">
      <dgm:prSet/>
      <dgm:spPr/>
      <dgm:t>
        <a:bodyPr/>
        <a:lstStyle/>
        <a:p>
          <a:endParaRPr lang="ru-RU"/>
        </a:p>
      </dgm:t>
    </dgm:pt>
    <dgm:pt modelId="{F45EA67F-359F-4F77-8CDD-C0603B1A7AF1}" type="sibTrans" cxnId="{E4E271A1-2AF8-4D93-816D-3A6A81199CDE}">
      <dgm:prSet/>
      <dgm:spPr/>
      <dgm:t>
        <a:bodyPr/>
        <a:lstStyle/>
        <a:p>
          <a:endParaRPr lang="ru-RU"/>
        </a:p>
      </dgm:t>
    </dgm:pt>
    <dgm:pt modelId="{92CCD9ED-A81C-420C-9409-07FFBADF74E0}">
      <dgm:prSet/>
      <dgm:spPr/>
      <dgm:t>
        <a:bodyPr/>
        <a:lstStyle/>
        <a:p>
          <a:pPr rtl="0"/>
          <a:r>
            <a:rPr lang="ru-RU" dirty="0"/>
            <a:t>Педагоги</a:t>
          </a:r>
        </a:p>
      </dgm:t>
    </dgm:pt>
    <dgm:pt modelId="{1F393AB0-92F9-43D5-AF6B-C273D177D81B}" type="parTrans" cxnId="{DDC437A6-0ED2-4C81-B958-FC9CA9D29EDB}">
      <dgm:prSet/>
      <dgm:spPr/>
      <dgm:t>
        <a:bodyPr/>
        <a:lstStyle/>
        <a:p>
          <a:endParaRPr lang="ru-RU"/>
        </a:p>
      </dgm:t>
    </dgm:pt>
    <dgm:pt modelId="{1A28C573-E437-49DC-B7BA-100615652EDB}" type="sibTrans" cxnId="{DDC437A6-0ED2-4C81-B958-FC9CA9D29EDB}">
      <dgm:prSet/>
      <dgm:spPr/>
      <dgm:t>
        <a:bodyPr/>
        <a:lstStyle/>
        <a:p>
          <a:endParaRPr lang="ru-RU"/>
        </a:p>
      </dgm:t>
    </dgm:pt>
    <dgm:pt modelId="{CD5D40EC-19ED-4DD3-B373-ACAD801BEBB9}">
      <dgm:prSet/>
      <dgm:spPr/>
      <dgm:t>
        <a:bodyPr/>
        <a:lstStyle/>
        <a:p>
          <a:pPr rtl="0"/>
          <a:r>
            <a:rPr lang="ru-RU" dirty="0"/>
            <a:t>Детей с ОВЗ</a:t>
          </a:r>
        </a:p>
      </dgm:t>
    </dgm:pt>
    <dgm:pt modelId="{EC45DC98-4F32-4969-93C6-71B5A45EF55E}" type="parTrans" cxnId="{753E575C-DFDA-4D2F-A253-009059D8CFDC}">
      <dgm:prSet/>
      <dgm:spPr/>
      <dgm:t>
        <a:bodyPr/>
        <a:lstStyle/>
        <a:p>
          <a:endParaRPr lang="ru-RU"/>
        </a:p>
      </dgm:t>
    </dgm:pt>
    <dgm:pt modelId="{0A2F461C-4826-4FA6-A2C4-F1B682F2963C}" type="sibTrans" cxnId="{753E575C-DFDA-4D2F-A253-009059D8CFDC}">
      <dgm:prSet/>
      <dgm:spPr/>
      <dgm:t>
        <a:bodyPr/>
        <a:lstStyle/>
        <a:p>
          <a:endParaRPr lang="ru-RU"/>
        </a:p>
      </dgm:t>
    </dgm:pt>
    <dgm:pt modelId="{C0099E27-A527-4F2D-BFE1-CCDD7985E999}">
      <dgm:prSet/>
      <dgm:spPr/>
      <dgm:t>
        <a:bodyPr/>
        <a:lstStyle/>
        <a:p>
          <a:pPr rtl="0"/>
          <a:r>
            <a:rPr lang="ru-RU" dirty="0" err="1"/>
            <a:t>Нормотипичных</a:t>
          </a:r>
          <a:r>
            <a:rPr lang="ru-RU" dirty="0"/>
            <a:t> детей</a:t>
          </a:r>
        </a:p>
      </dgm:t>
    </dgm:pt>
    <dgm:pt modelId="{691CBCD7-A3B3-434A-AAE0-CCE36519CAD4}" type="parTrans" cxnId="{EC9C8D7B-31A6-4E74-AB43-F4DD0C45766A}">
      <dgm:prSet/>
      <dgm:spPr/>
      <dgm:t>
        <a:bodyPr/>
        <a:lstStyle/>
        <a:p>
          <a:endParaRPr lang="ru-RU"/>
        </a:p>
      </dgm:t>
    </dgm:pt>
    <dgm:pt modelId="{24F90955-4B8C-4C93-8549-B882BEB62872}" type="sibTrans" cxnId="{EC9C8D7B-31A6-4E74-AB43-F4DD0C45766A}">
      <dgm:prSet/>
      <dgm:spPr/>
      <dgm:t>
        <a:bodyPr/>
        <a:lstStyle/>
        <a:p>
          <a:endParaRPr lang="ru-RU"/>
        </a:p>
      </dgm:t>
    </dgm:pt>
    <dgm:pt modelId="{6CFC0D90-330D-49B7-9AE0-50988EE70DBB}">
      <dgm:prSet/>
      <dgm:spPr/>
      <dgm:t>
        <a:bodyPr/>
        <a:lstStyle/>
        <a:p>
          <a:pPr rtl="0"/>
          <a:r>
            <a:rPr lang="ru-RU" dirty="0" err="1"/>
            <a:t>Нормотипичных</a:t>
          </a:r>
          <a:r>
            <a:rPr lang="ru-RU" dirty="0"/>
            <a:t> детей</a:t>
          </a:r>
        </a:p>
      </dgm:t>
    </dgm:pt>
    <dgm:pt modelId="{121B90CE-7CFC-4801-819C-1729FDDEC57C}" type="parTrans" cxnId="{57FBD4E9-F9C0-469F-A002-02E30E5DF9BD}">
      <dgm:prSet/>
      <dgm:spPr/>
      <dgm:t>
        <a:bodyPr/>
        <a:lstStyle/>
        <a:p>
          <a:endParaRPr lang="ru-RU"/>
        </a:p>
      </dgm:t>
    </dgm:pt>
    <dgm:pt modelId="{A96F32EC-0A2C-469D-A803-839FD8AF3D3B}" type="sibTrans" cxnId="{57FBD4E9-F9C0-469F-A002-02E30E5DF9BD}">
      <dgm:prSet/>
      <dgm:spPr/>
      <dgm:t>
        <a:bodyPr/>
        <a:lstStyle/>
        <a:p>
          <a:endParaRPr lang="ru-RU"/>
        </a:p>
      </dgm:t>
    </dgm:pt>
    <dgm:pt modelId="{505C72D5-8E6C-49EC-96C4-8BD6DF344A7D}">
      <dgm:prSet/>
      <dgm:spPr/>
      <dgm:t>
        <a:bodyPr/>
        <a:lstStyle/>
        <a:p>
          <a:pPr rtl="0"/>
          <a:r>
            <a:rPr lang="ru-RU"/>
            <a:t>Детей с ОВЗ</a:t>
          </a:r>
          <a:endParaRPr lang="ru-RU" dirty="0"/>
        </a:p>
      </dgm:t>
    </dgm:pt>
    <dgm:pt modelId="{F97FC483-C4C4-4C7F-8588-45D3F0645A9C}" type="parTrans" cxnId="{ABECB85F-46ED-420C-BD9F-7593564AFACF}">
      <dgm:prSet/>
      <dgm:spPr/>
      <dgm:t>
        <a:bodyPr/>
        <a:lstStyle/>
        <a:p>
          <a:endParaRPr lang="ru-RU"/>
        </a:p>
      </dgm:t>
    </dgm:pt>
    <dgm:pt modelId="{4D874E4E-35C2-464D-925C-C616F1360143}" type="sibTrans" cxnId="{ABECB85F-46ED-420C-BD9F-7593564AFACF}">
      <dgm:prSet/>
      <dgm:spPr/>
      <dgm:t>
        <a:bodyPr/>
        <a:lstStyle/>
        <a:p>
          <a:endParaRPr lang="ru-RU"/>
        </a:p>
      </dgm:t>
    </dgm:pt>
    <dgm:pt modelId="{BD2AFA41-258F-4460-96F9-A33262C19CB1}" type="pres">
      <dgm:prSet presAssocID="{0829E159-675B-49C2-B81B-6D0309BD5AD0}" presName="cycle" presStyleCnt="0">
        <dgm:presLayoutVars>
          <dgm:dir/>
          <dgm:resizeHandles val="exact"/>
        </dgm:presLayoutVars>
      </dgm:prSet>
      <dgm:spPr/>
    </dgm:pt>
    <dgm:pt modelId="{A104EB36-49DE-4343-BBF5-CBC9BF713269}" type="pres">
      <dgm:prSet presAssocID="{59CD4B20-7302-4874-A01D-F847C21B6526}" presName="node" presStyleLbl="node1" presStyleIdx="0" presStyleCnt="4">
        <dgm:presLayoutVars>
          <dgm:bulletEnabled val="1"/>
        </dgm:presLayoutVars>
      </dgm:prSet>
      <dgm:spPr/>
    </dgm:pt>
    <dgm:pt modelId="{A6A5E17B-7959-4C53-96BD-E210CBCF5C0A}" type="pres">
      <dgm:prSet presAssocID="{59CD4B20-7302-4874-A01D-F847C21B6526}" presName="spNode" presStyleCnt="0"/>
      <dgm:spPr/>
    </dgm:pt>
    <dgm:pt modelId="{1F0E0656-1040-4299-BC95-FDE76197223B}" type="pres">
      <dgm:prSet presAssocID="{8545F468-CF7F-45BC-9A19-BB7D6D8B713E}" presName="sibTrans" presStyleLbl="sibTrans1D1" presStyleIdx="0" presStyleCnt="4"/>
      <dgm:spPr/>
    </dgm:pt>
    <dgm:pt modelId="{A1579C05-C6CB-495C-8FE1-36A702F08685}" type="pres">
      <dgm:prSet presAssocID="{926575DF-FE79-4B7D-A03B-4D72D306CE7A}" presName="node" presStyleLbl="node1" presStyleIdx="1" presStyleCnt="4">
        <dgm:presLayoutVars>
          <dgm:bulletEnabled val="1"/>
        </dgm:presLayoutVars>
      </dgm:prSet>
      <dgm:spPr/>
    </dgm:pt>
    <dgm:pt modelId="{7F08F4FD-5C2A-479C-AD06-B2C8B1172287}" type="pres">
      <dgm:prSet presAssocID="{926575DF-FE79-4B7D-A03B-4D72D306CE7A}" presName="spNode" presStyleCnt="0"/>
      <dgm:spPr/>
    </dgm:pt>
    <dgm:pt modelId="{ED09ACF3-25B8-4060-95E6-46D4724A5D9A}" type="pres">
      <dgm:prSet presAssocID="{F45EA67F-359F-4F77-8CDD-C0603B1A7AF1}" presName="sibTrans" presStyleLbl="sibTrans1D1" presStyleIdx="1" presStyleCnt="4"/>
      <dgm:spPr/>
    </dgm:pt>
    <dgm:pt modelId="{E929ADDF-04B8-43B0-BCF0-3532724BED25}" type="pres">
      <dgm:prSet presAssocID="{92CCD9ED-A81C-420C-9409-07FFBADF74E0}" presName="node" presStyleLbl="node1" presStyleIdx="2" presStyleCnt="4">
        <dgm:presLayoutVars>
          <dgm:bulletEnabled val="1"/>
        </dgm:presLayoutVars>
      </dgm:prSet>
      <dgm:spPr/>
    </dgm:pt>
    <dgm:pt modelId="{058D71CE-CD55-481E-B04C-CB26DD56BD59}" type="pres">
      <dgm:prSet presAssocID="{92CCD9ED-A81C-420C-9409-07FFBADF74E0}" presName="spNode" presStyleCnt="0"/>
      <dgm:spPr/>
    </dgm:pt>
    <dgm:pt modelId="{539D83B8-041F-4BDC-BD26-1ED6467358BC}" type="pres">
      <dgm:prSet presAssocID="{1A28C573-E437-49DC-B7BA-100615652EDB}" presName="sibTrans" presStyleLbl="sibTrans1D1" presStyleIdx="2" presStyleCnt="4"/>
      <dgm:spPr/>
    </dgm:pt>
    <dgm:pt modelId="{79ED6A80-1BBF-44CF-9905-0AF9DE002137}" type="pres">
      <dgm:prSet presAssocID="{DA3A5A9C-E2C5-4DB8-BF37-4411936948D7}" presName="node" presStyleLbl="node1" presStyleIdx="3" presStyleCnt="4">
        <dgm:presLayoutVars>
          <dgm:bulletEnabled val="1"/>
        </dgm:presLayoutVars>
      </dgm:prSet>
      <dgm:spPr/>
    </dgm:pt>
    <dgm:pt modelId="{9ED76C82-0C14-472A-98DA-448FF6AF5709}" type="pres">
      <dgm:prSet presAssocID="{DA3A5A9C-E2C5-4DB8-BF37-4411936948D7}" presName="spNode" presStyleCnt="0"/>
      <dgm:spPr/>
    </dgm:pt>
    <dgm:pt modelId="{A827E7A8-F7E9-4A27-BEFB-8E463A4B47B9}" type="pres">
      <dgm:prSet presAssocID="{96814BA3-F2B0-405F-B521-A4B0D20DDDE2}" presName="sibTrans" presStyleLbl="sibTrans1D1" presStyleIdx="3" presStyleCnt="4"/>
      <dgm:spPr/>
    </dgm:pt>
  </dgm:ptLst>
  <dgm:cxnLst>
    <dgm:cxn modelId="{6CB3E303-7010-4FC0-9F4B-0570832FC313}" type="presOf" srcId="{F45EA67F-359F-4F77-8CDD-C0603B1A7AF1}" destId="{ED09ACF3-25B8-4060-95E6-46D4724A5D9A}" srcOrd="0" destOrd="0" presId="urn:microsoft.com/office/officeart/2005/8/layout/cycle6"/>
    <dgm:cxn modelId="{859AA805-7F00-495A-B2C6-E9F21892A7BE}" type="presOf" srcId="{C0099E27-A527-4F2D-BFE1-CCDD7985E999}" destId="{A104EB36-49DE-4343-BBF5-CBC9BF713269}" srcOrd="0" destOrd="1" presId="urn:microsoft.com/office/officeart/2005/8/layout/cycle6"/>
    <dgm:cxn modelId="{59427228-79A6-4E51-AAE2-7C91DF173EEB}" srcId="{0829E159-675B-49C2-B81B-6D0309BD5AD0}" destId="{DA3A5A9C-E2C5-4DB8-BF37-4411936948D7}" srcOrd="3" destOrd="0" parTransId="{31B46A7F-03B7-4C7C-970E-3D0C3C4E2191}" sibTransId="{96814BA3-F2B0-405F-B521-A4B0D20DDDE2}"/>
    <dgm:cxn modelId="{59E2EB35-8A05-49C1-B5E1-0CC6ADDAD0AC}" type="presOf" srcId="{DA3A5A9C-E2C5-4DB8-BF37-4411936948D7}" destId="{79ED6A80-1BBF-44CF-9905-0AF9DE002137}" srcOrd="0" destOrd="0" presId="urn:microsoft.com/office/officeart/2005/8/layout/cycle6"/>
    <dgm:cxn modelId="{90656C3E-67E4-4DE8-B695-9568F8D96FD0}" type="presOf" srcId="{8545F468-CF7F-45BC-9A19-BB7D6D8B713E}" destId="{1F0E0656-1040-4299-BC95-FDE76197223B}" srcOrd="0" destOrd="0" presId="urn:microsoft.com/office/officeart/2005/8/layout/cycle6"/>
    <dgm:cxn modelId="{753E575C-DFDA-4D2F-A253-009059D8CFDC}" srcId="{59CD4B20-7302-4874-A01D-F847C21B6526}" destId="{CD5D40EC-19ED-4DD3-B373-ACAD801BEBB9}" srcOrd="1" destOrd="0" parTransId="{EC45DC98-4F32-4969-93C6-71B5A45EF55E}" sibTransId="{0A2F461C-4826-4FA6-A2C4-F1B682F2963C}"/>
    <dgm:cxn modelId="{ABECB85F-46ED-420C-BD9F-7593564AFACF}" srcId="{926575DF-FE79-4B7D-A03B-4D72D306CE7A}" destId="{505C72D5-8E6C-49EC-96C4-8BD6DF344A7D}" srcOrd="1" destOrd="0" parTransId="{F97FC483-C4C4-4C7F-8588-45D3F0645A9C}" sibTransId="{4D874E4E-35C2-464D-925C-C616F1360143}"/>
    <dgm:cxn modelId="{8BE0A642-2B28-4AEF-A885-1095D760370F}" type="presOf" srcId="{CD5D40EC-19ED-4DD3-B373-ACAD801BEBB9}" destId="{A104EB36-49DE-4343-BBF5-CBC9BF713269}" srcOrd="0" destOrd="2" presId="urn:microsoft.com/office/officeart/2005/8/layout/cycle6"/>
    <dgm:cxn modelId="{9B54D353-B913-441F-A1DC-FBDC8E7E67EC}" type="presOf" srcId="{505C72D5-8E6C-49EC-96C4-8BD6DF344A7D}" destId="{A1579C05-C6CB-495C-8FE1-36A702F08685}" srcOrd="0" destOrd="2" presId="urn:microsoft.com/office/officeart/2005/8/layout/cycle6"/>
    <dgm:cxn modelId="{EC9C8D7B-31A6-4E74-AB43-F4DD0C45766A}" srcId="{59CD4B20-7302-4874-A01D-F847C21B6526}" destId="{C0099E27-A527-4F2D-BFE1-CCDD7985E999}" srcOrd="0" destOrd="0" parTransId="{691CBCD7-A3B3-434A-AAE0-CCE36519CAD4}" sibTransId="{24F90955-4B8C-4C93-8549-B882BEB62872}"/>
    <dgm:cxn modelId="{F747CD7E-E73C-4822-B345-D0659F81692F}" type="presOf" srcId="{59CD4B20-7302-4874-A01D-F847C21B6526}" destId="{A104EB36-49DE-4343-BBF5-CBC9BF713269}" srcOrd="0" destOrd="0" presId="urn:microsoft.com/office/officeart/2005/8/layout/cycle6"/>
    <dgm:cxn modelId="{4FD28081-E028-479E-8683-56A834C11142}" type="presOf" srcId="{0829E159-675B-49C2-B81B-6D0309BD5AD0}" destId="{BD2AFA41-258F-4460-96F9-A33262C19CB1}" srcOrd="0" destOrd="0" presId="urn:microsoft.com/office/officeart/2005/8/layout/cycle6"/>
    <dgm:cxn modelId="{E4E271A1-2AF8-4D93-816D-3A6A81199CDE}" srcId="{0829E159-675B-49C2-B81B-6D0309BD5AD0}" destId="{926575DF-FE79-4B7D-A03B-4D72D306CE7A}" srcOrd="1" destOrd="0" parTransId="{D84375B2-F2B0-4A2C-9F5A-DA102B6041BB}" sibTransId="{F45EA67F-359F-4F77-8CDD-C0603B1A7AF1}"/>
    <dgm:cxn modelId="{1EF791A5-2FE7-4301-BFDC-B5EFABB662E4}" type="presOf" srcId="{92CCD9ED-A81C-420C-9409-07FFBADF74E0}" destId="{E929ADDF-04B8-43B0-BCF0-3532724BED25}" srcOrd="0" destOrd="0" presId="urn:microsoft.com/office/officeart/2005/8/layout/cycle6"/>
    <dgm:cxn modelId="{DDC437A6-0ED2-4C81-B958-FC9CA9D29EDB}" srcId="{0829E159-675B-49C2-B81B-6D0309BD5AD0}" destId="{92CCD9ED-A81C-420C-9409-07FFBADF74E0}" srcOrd="2" destOrd="0" parTransId="{1F393AB0-92F9-43D5-AF6B-C273D177D81B}" sibTransId="{1A28C573-E437-49DC-B7BA-100615652EDB}"/>
    <dgm:cxn modelId="{5E1868D4-FC36-45E5-A294-7645C3A9371C}" type="presOf" srcId="{6CFC0D90-330D-49B7-9AE0-50988EE70DBB}" destId="{A1579C05-C6CB-495C-8FE1-36A702F08685}" srcOrd="0" destOrd="1" presId="urn:microsoft.com/office/officeart/2005/8/layout/cycle6"/>
    <dgm:cxn modelId="{D4F0D6D6-7389-4719-8D1B-A2D5AA6812B2}" type="presOf" srcId="{926575DF-FE79-4B7D-A03B-4D72D306CE7A}" destId="{A1579C05-C6CB-495C-8FE1-36A702F08685}" srcOrd="0" destOrd="0" presId="urn:microsoft.com/office/officeart/2005/8/layout/cycle6"/>
    <dgm:cxn modelId="{64A63CE3-F04B-4CC3-A335-154F4BF623E1}" type="presOf" srcId="{96814BA3-F2B0-405F-B521-A4B0D20DDDE2}" destId="{A827E7A8-F7E9-4A27-BEFB-8E463A4B47B9}" srcOrd="0" destOrd="0" presId="urn:microsoft.com/office/officeart/2005/8/layout/cycle6"/>
    <dgm:cxn modelId="{57FBD4E9-F9C0-469F-A002-02E30E5DF9BD}" srcId="{926575DF-FE79-4B7D-A03B-4D72D306CE7A}" destId="{6CFC0D90-330D-49B7-9AE0-50988EE70DBB}" srcOrd="0" destOrd="0" parTransId="{121B90CE-7CFC-4801-819C-1729FDDEC57C}" sibTransId="{A96F32EC-0A2C-469D-A803-839FD8AF3D3B}"/>
    <dgm:cxn modelId="{61B8E9EE-E79B-433C-A53E-529EE7D6045D}" type="presOf" srcId="{1A28C573-E437-49DC-B7BA-100615652EDB}" destId="{539D83B8-041F-4BDC-BD26-1ED6467358BC}" srcOrd="0" destOrd="0" presId="urn:microsoft.com/office/officeart/2005/8/layout/cycle6"/>
    <dgm:cxn modelId="{32D7B7F3-79B7-43AF-84FE-CDEF51C3289A}" srcId="{0829E159-675B-49C2-B81B-6D0309BD5AD0}" destId="{59CD4B20-7302-4874-A01D-F847C21B6526}" srcOrd="0" destOrd="0" parTransId="{E427CC7F-CCAC-4F27-9991-FEDF78E869DD}" sibTransId="{8545F468-CF7F-45BC-9A19-BB7D6D8B713E}"/>
    <dgm:cxn modelId="{DA287ACC-E9AF-4C3F-B787-9490B5A3CEA5}" type="presParOf" srcId="{BD2AFA41-258F-4460-96F9-A33262C19CB1}" destId="{A104EB36-49DE-4343-BBF5-CBC9BF713269}" srcOrd="0" destOrd="0" presId="urn:microsoft.com/office/officeart/2005/8/layout/cycle6"/>
    <dgm:cxn modelId="{66EF9CF2-F2A3-4FF5-8852-31F863C2650B}" type="presParOf" srcId="{BD2AFA41-258F-4460-96F9-A33262C19CB1}" destId="{A6A5E17B-7959-4C53-96BD-E210CBCF5C0A}" srcOrd="1" destOrd="0" presId="urn:microsoft.com/office/officeart/2005/8/layout/cycle6"/>
    <dgm:cxn modelId="{D4138A95-E58F-4890-8284-FF3599093B9B}" type="presParOf" srcId="{BD2AFA41-258F-4460-96F9-A33262C19CB1}" destId="{1F0E0656-1040-4299-BC95-FDE76197223B}" srcOrd="2" destOrd="0" presId="urn:microsoft.com/office/officeart/2005/8/layout/cycle6"/>
    <dgm:cxn modelId="{0B6E7109-CC54-4F75-BB9E-1D4BA1E904EB}" type="presParOf" srcId="{BD2AFA41-258F-4460-96F9-A33262C19CB1}" destId="{A1579C05-C6CB-495C-8FE1-36A702F08685}" srcOrd="3" destOrd="0" presId="urn:microsoft.com/office/officeart/2005/8/layout/cycle6"/>
    <dgm:cxn modelId="{3A773F9F-B038-490D-8C23-77D833DDDFC1}" type="presParOf" srcId="{BD2AFA41-258F-4460-96F9-A33262C19CB1}" destId="{7F08F4FD-5C2A-479C-AD06-B2C8B1172287}" srcOrd="4" destOrd="0" presId="urn:microsoft.com/office/officeart/2005/8/layout/cycle6"/>
    <dgm:cxn modelId="{40EE9072-2514-49D7-B904-084A84B314F4}" type="presParOf" srcId="{BD2AFA41-258F-4460-96F9-A33262C19CB1}" destId="{ED09ACF3-25B8-4060-95E6-46D4724A5D9A}" srcOrd="5" destOrd="0" presId="urn:microsoft.com/office/officeart/2005/8/layout/cycle6"/>
    <dgm:cxn modelId="{CEC7BE9C-EA0F-4562-8DCE-33ECCF2A3947}" type="presParOf" srcId="{BD2AFA41-258F-4460-96F9-A33262C19CB1}" destId="{E929ADDF-04B8-43B0-BCF0-3532724BED25}" srcOrd="6" destOrd="0" presId="urn:microsoft.com/office/officeart/2005/8/layout/cycle6"/>
    <dgm:cxn modelId="{0E8946ED-0FE5-4E86-A9E3-44D19C7C0737}" type="presParOf" srcId="{BD2AFA41-258F-4460-96F9-A33262C19CB1}" destId="{058D71CE-CD55-481E-B04C-CB26DD56BD59}" srcOrd="7" destOrd="0" presId="urn:microsoft.com/office/officeart/2005/8/layout/cycle6"/>
    <dgm:cxn modelId="{10F666E8-266C-4C00-896B-4693FFF99DFB}" type="presParOf" srcId="{BD2AFA41-258F-4460-96F9-A33262C19CB1}" destId="{539D83B8-041F-4BDC-BD26-1ED6467358BC}" srcOrd="8" destOrd="0" presId="urn:microsoft.com/office/officeart/2005/8/layout/cycle6"/>
    <dgm:cxn modelId="{8FDFE2D6-0723-41B0-8746-25D0CE4322E6}" type="presParOf" srcId="{BD2AFA41-258F-4460-96F9-A33262C19CB1}" destId="{79ED6A80-1BBF-44CF-9905-0AF9DE002137}" srcOrd="9" destOrd="0" presId="urn:microsoft.com/office/officeart/2005/8/layout/cycle6"/>
    <dgm:cxn modelId="{1F9DE609-B11F-43A1-8BCC-485499CF4A1D}" type="presParOf" srcId="{BD2AFA41-258F-4460-96F9-A33262C19CB1}" destId="{9ED76C82-0C14-472A-98DA-448FF6AF5709}" srcOrd="10" destOrd="0" presId="urn:microsoft.com/office/officeart/2005/8/layout/cycle6"/>
    <dgm:cxn modelId="{9420F9F9-645F-42A2-90E0-AD712949A103}" type="presParOf" srcId="{BD2AFA41-258F-4460-96F9-A33262C19CB1}" destId="{A827E7A8-F7E9-4A27-BEFB-8E463A4B47B9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29E159-675B-49C2-B81B-6D0309BD5AD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BE360C-F608-4C55-87C9-AFBC53214DE8}">
      <dgm:prSet/>
      <dgm:spPr/>
      <dgm:t>
        <a:bodyPr/>
        <a:lstStyle/>
        <a:p>
          <a:pPr rtl="0"/>
          <a:r>
            <a:rPr lang="ru-RU" dirty="0"/>
            <a:t>проблему неприятия детей с ограниченными возможностями здоровья</a:t>
          </a:r>
        </a:p>
      </dgm:t>
    </dgm:pt>
    <dgm:pt modelId="{839D1430-4380-491E-BC8E-FF13D3EB132B}" type="parTrans" cxnId="{3AF23670-C055-4BF3-8A43-ADED6AA4ADAA}">
      <dgm:prSet/>
      <dgm:spPr/>
      <dgm:t>
        <a:bodyPr/>
        <a:lstStyle/>
        <a:p>
          <a:endParaRPr lang="ru-RU"/>
        </a:p>
      </dgm:t>
    </dgm:pt>
    <dgm:pt modelId="{F8633819-383D-478B-B680-D0D70626CD53}" type="sibTrans" cxnId="{3AF23670-C055-4BF3-8A43-ADED6AA4ADAA}">
      <dgm:prSet/>
      <dgm:spPr/>
      <dgm:t>
        <a:bodyPr/>
        <a:lstStyle/>
        <a:p>
          <a:endParaRPr lang="ru-RU"/>
        </a:p>
      </dgm:t>
    </dgm:pt>
    <dgm:pt modelId="{6A3CC9FF-11C5-47F4-8172-7B94C59469D4}">
      <dgm:prSet/>
      <dgm:spPr/>
      <dgm:t>
        <a:bodyPr/>
        <a:lstStyle/>
        <a:p>
          <a:pPr rtl="0"/>
          <a:r>
            <a:rPr lang="ru-RU" dirty="0"/>
            <a:t>проблему непринятия идеологии инклюзивного образования</a:t>
          </a:r>
        </a:p>
      </dgm:t>
    </dgm:pt>
    <dgm:pt modelId="{ADC41886-CE09-4248-9771-D3A4F481C213}" type="parTrans" cxnId="{4BF95B13-7EF7-400D-A8C8-7B2861AB905C}">
      <dgm:prSet/>
      <dgm:spPr/>
      <dgm:t>
        <a:bodyPr/>
        <a:lstStyle/>
        <a:p>
          <a:endParaRPr lang="ru-RU"/>
        </a:p>
      </dgm:t>
    </dgm:pt>
    <dgm:pt modelId="{1E8841E2-CD2B-4BF9-A291-6F085C17EBEA}" type="sibTrans" cxnId="{4BF95B13-7EF7-400D-A8C8-7B2861AB905C}">
      <dgm:prSet/>
      <dgm:spPr/>
      <dgm:t>
        <a:bodyPr/>
        <a:lstStyle/>
        <a:p>
          <a:endParaRPr lang="ru-RU"/>
        </a:p>
      </dgm:t>
    </dgm:pt>
    <dgm:pt modelId="{C7FDCC7D-29D6-4339-A137-64DB97A11E63}">
      <dgm:prSet/>
      <dgm:spPr/>
      <dgm:t>
        <a:bodyPr/>
        <a:lstStyle/>
        <a:p>
          <a:pPr rtl="0"/>
          <a:r>
            <a:rPr lang="ru-RU" dirty="0"/>
            <a:t>трудности в понимании и реализации подходов к обучению детей с ОВЗ</a:t>
          </a:r>
        </a:p>
      </dgm:t>
    </dgm:pt>
    <dgm:pt modelId="{4E89287E-EEAB-44BF-9453-F540F2742557}" type="parTrans" cxnId="{21DE28EC-27DD-4F5C-9243-C34C1CE745D3}">
      <dgm:prSet/>
      <dgm:spPr/>
      <dgm:t>
        <a:bodyPr/>
        <a:lstStyle/>
        <a:p>
          <a:endParaRPr lang="ru-RU"/>
        </a:p>
      </dgm:t>
    </dgm:pt>
    <dgm:pt modelId="{2B61A6F3-2F32-45BC-A65F-E34E6720E790}" type="sibTrans" cxnId="{21DE28EC-27DD-4F5C-9243-C34C1CE745D3}">
      <dgm:prSet/>
      <dgm:spPr/>
      <dgm:t>
        <a:bodyPr/>
        <a:lstStyle/>
        <a:p>
          <a:endParaRPr lang="ru-RU"/>
        </a:p>
      </dgm:t>
    </dgm:pt>
    <dgm:pt modelId="{9F77D285-3B83-4FBC-943E-0528DF2A2D1C}">
      <dgm:prSet/>
      <dgm:spPr/>
      <dgm:t>
        <a:bodyPr/>
        <a:lstStyle/>
        <a:p>
          <a:pPr rtl="0"/>
          <a:r>
            <a:rPr lang="ru-RU" dirty="0"/>
            <a:t>нежелание многих родителей обучать своих нормально развивающихся детей вместе с детьми с ОВЗ</a:t>
          </a:r>
        </a:p>
      </dgm:t>
    </dgm:pt>
    <dgm:pt modelId="{0AF9201F-1771-4EDF-8F90-1063BE20060D}" type="parTrans" cxnId="{28A1716F-8898-4A01-8E91-58BE2FB40878}">
      <dgm:prSet/>
      <dgm:spPr/>
      <dgm:t>
        <a:bodyPr/>
        <a:lstStyle/>
        <a:p>
          <a:endParaRPr lang="ru-RU"/>
        </a:p>
      </dgm:t>
    </dgm:pt>
    <dgm:pt modelId="{C381D316-466B-490F-A74C-58684E3ACA72}" type="sibTrans" cxnId="{28A1716F-8898-4A01-8E91-58BE2FB40878}">
      <dgm:prSet/>
      <dgm:spPr/>
      <dgm:t>
        <a:bodyPr/>
        <a:lstStyle/>
        <a:p>
          <a:endParaRPr lang="ru-RU"/>
        </a:p>
      </dgm:t>
    </dgm:pt>
    <dgm:pt modelId="{76A2496C-45EA-4DF0-B08A-4DC6CB79E302}">
      <dgm:prSet/>
      <dgm:spPr/>
      <dgm:t>
        <a:bodyPr/>
        <a:lstStyle/>
        <a:p>
          <a:pPr rtl="0"/>
          <a:r>
            <a:rPr lang="ru-RU" dirty="0"/>
            <a:t>неадекватное восприятие нормально развивающимися детьми сверстников с ОВЗ</a:t>
          </a:r>
        </a:p>
      </dgm:t>
    </dgm:pt>
    <dgm:pt modelId="{4D0677F1-F817-414D-9700-F4E154CA8789}" type="parTrans" cxnId="{70036753-000B-43CF-AAE4-F9E2D767A85C}">
      <dgm:prSet/>
      <dgm:spPr/>
      <dgm:t>
        <a:bodyPr/>
        <a:lstStyle/>
        <a:p>
          <a:endParaRPr lang="ru-RU"/>
        </a:p>
      </dgm:t>
    </dgm:pt>
    <dgm:pt modelId="{48496B29-1E80-4DE6-8D5C-FB365FE04E57}" type="sibTrans" cxnId="{70036753-000B-43CF-AAE4-F9E2D767A85C}">
      <dgm:prSet/>
      <dgm:spPr/>
      <dgm:t>
        <a:bodyPr/>
        <a:lstStyle/>
        <a:p>
          <a:endParaRPr lang="ru-RU"/>
        </a:p>
      </dgm:t>
    </dgm:pt>
    <dgm:pt modelId="{A8363184-7BAD-44E4-A4E7-00B6E282EC1A}">
      <dgm:prSet/>
      <dgm:spPr/>
      <dgm:t>
        <a:bodyPr/>
        <a:lstStyle/>
        <a:p>
          <a:pPr rtl="0"/>
          <a:r>
            <a:rPr lang="ru-RU" dirty="0"/>
            <a:t>трудности социально-психологической адаптации детей с ОВЗ</a:t>
          </a:r>
        </a:p>
      </dgm:t>
    </dgm:pt>
    <dgm:pt modelId="{9F51C34A-4947-42AA-BFA4-8B49631A715A}" type="parTrans" cxnId="{B33B393A-8EDA-410B-A075-A45FA6E1F929}">
      <dgm:prSet/>
      <dgm:spPr/>
      <dgm:t>
        <a:bodyPr/>
        <a:lstStyle/>
        <a:p>
          <a:endParaRPr lang="ru-RU"/>
        </a:p>
      </dgm:t>
    </dgm:pt>
    <dgm:pt modelId="{228E8B14-6DEC-4696-8E11-4DD574DD0A89}" type="sibTrans" cxnId="{B33B393A-8EDA-410B-A075-A45FA6E1F929}">
      <dgm:prSet/>
      <dgm:spPr/>
      <dgm:t>
        <a:bodyPr/>
        <a:lstStyle/>
        <a:p>
          <a:endParaRPr lang="ru-RU"/>
        </a:p>
      </dgm:t>
    </dgm:pt>
    <dgm:pt modelId="{91B662BB-08A3-4364-AFED-57E94A0A7BA9}" type="pres">
      <dgm:prSet presAssocID="{0829E159-675B-49C2-B81B-6D0309BD5AD0}" presName="linearFlow" presStyleCnt="0">
        <dgm:presLayoutVars>
          <dgm:dir/>
          <dgm:resizeHandles val="exact"/>
        </dgm:presLayoutVars>
      </dgm:prSet>
      <dgm:spPr/>
    </dgm:pt>
    <dgm:pt modelId="{A0C9D449-5014-46B3-A3FA-7DE339B06BAC}" type="pres">
      <dgm:prSet presAssocID="{03BE360C-F608-4C55-87C9-AFBC53214DE8}" presName="composite" presStyleCnt="0"/>
      <dgm:spPr/>
    </dgm:pt>
    <dgm:pt modelId="{8221561E-E40C-427F-8EE9-875EAE9EDA03}" type="pres">
      <dgm:prSet presAssocID="{03BE360C-F608-4C55-87C9-AFBC53214DE8}" presName="imgShp" presStyleLbl="fgImgPlace1" presStyleIdx="0" presStyleCnt="6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</dgm:pt>
    <dgm:pt modelId="{1C360876-D25F-4F19-B2C7-4FE649468213}" type="pres">
      <dgm:prSet presAssocID="{03BE360C-F608-4C55-87C9-AFBC53214DE8}" presName="txShp" presStyleLbl="node1" presStyleIdx="0" presStyleCnt="6">
        <dgm:presLayoutVars>
          <dgm:bulletEnabled val="1"/>
        </dgm:presLayoutVars>
      </dgm:prSet>
      <dgm:spPr/>
    </dgm:pt>
    <dgm:pt modelId="{576BAD50-F481-4D45-8D5D-F4DF2B33E2B5}" type="pres">
      <dgm:prSet presAssocID="{F8633819-383D-478B-B680-D0D70626CD53}" presName="spacing" presStyleCnt="0"/>
      <dgm:spPr/>
    </dgm:pt>
    <dgm:pt modelId="{AEC933EE-BB96-488C-A603-79D02620207E}" type="pres">
      <dgm:prSet presAssocID="{6A3CC9FF-11C5-47F4-8172-7B94C59469D4}" presName="composite" presStyleCnt="0"/>
      <dgm:spPr/>
    </dgm:pt>
    <dgm:pt modelId="{867B5DF9-1F67-4BD6-84D1-0B54172AFA5D}" type="pres">
      <dgm:prSet presAssocID="{6A3CC9FF-11C5-47F4-8172-7B94C59469D4}" presName="imgShp" presStyleLbl="fgImgPlace1" presStyleIdx="1" presStyleCnt="6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</dgm:pt>
    <dgm:pt modelId="{A6199136-5AFA-4E26-B274-DB1C9D65A10D}" type="pres">
      <dgm:prSet presAssocID="{6A3CC9FF-11C5-47F4-8172-7B94C59469D4}" presName="txShp" presStyleLbl="node1" presStyleIdx="1" presStyleCnt="6">
        <dgm:presLayoutVars>
          <dgm:bulletEnabled val="1"/>
        </dgm:presLayoutVars>
      </dgm:prSet>
      <dgm:spPr/>
    </dgm:pt>
    <dgm:pt modelId="{BBA55522-310D-4F56-A6CF-F9F04452BBAB}" type="pres">
      <dgm:prSet presAssocID="{1E8841E2-CD2B-4BF9-A291-6F085C17EBEA}" presName="spacing" presStyleCnt="0"/>
      <dgm:spPr/>
    </dgm:pt>
    <dgm:pt modelId="{0348A428-DE6F-4ADD-8FA2-BFE9B83B9133}" type="pres">
      <dgm:prSet presAssocID="{C7FDCC7D-29D6-4339-A137-64DB97A11E63}" presName="composite" presStyleCnt="0"/>
      <dgm:spPr/>
    </dgm:pt>
    <dgm:pt modelId="{AAE5A1EE-EC47-422C-8588-B40136F5AF67}" type="pres">
      <dgm:prSet presAssocID="{C7FDCC7D-29D6-4339-A137-64DB97A11E63}" presName="imgShp" presStyleLbl="fgImgPlace1" presStyleIdx="2" presStyleCnt="6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</dgm:pt>
    <dgm:pt modelId="{45BD2ECB-768E-46AC-8ED4-3114A89E9887}" type="pres">
      <dgm:prSet presAssocID="{C7FDCC7D-29D6-4339-A137-64DB97A11E63}" presName="txShp" presStyleLbl="node1" presStyleIdx="2" presStyleCnt="6">
        <dgm:presLayoutVars>
          <dgm:bulletEnabled val="1"/>
        </dgm:presLayoutVars>
      </dgm:prSet>
      <dgm:spPr/>
    </dgm:pt>
    <dgm:pt modelId="{3CCD14E2-E12B-4C4A-A931-E2B72CBA3F51}" type="pres">
      <dgm:prSet presAssocID="{2B61A6F3-2F32-45BC-A65F-E34E6720E790}" presName="spacing" presStyleCnt="0"/>
      <dgm:spPr/>
    </dgm:pt>
    <dgm:pt modelId="{1A59D6AC-B7CD-470A-8A53-2BB33DDB13CD}" type="pres">
      <dgm:prSet presAssocID="{9F77D285-3B83-4FBC-943E-0528DF2A2D1C}" presName="composite" presStyleCnt="0"/>
      <dgm:spPr/>
    </dgm:pt>
    <dgm:pt modelId="{C521E7BB-04F5-4ABE-8EA8-0C4803601EC2}" type="pres">
      <dgm:prSet presAssocID="{9F77D285-3B83-4FBC-943E-0528DF2A2D1C}" presName="imgShp" presStyleLbl="fgImgPlace1" presStyleIdx="3" presStyleCnt="6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</dgm:pt>
    <dgm:pt modelId="{B0D79D7C-EA90-4160-B69D-EF37E5F6F530}" type="pres">
      <dgm:prSet presAssocID="{9F77D285-3B83-4FBC-943E-0528DF2A2D1C}" presName="txShp" presStyleLbl="node1" presStyleIdx="3" presStyleCnt="6">
        <dgm:presLayoutVars>
          <dgm:bulletEnabled val="1"/>
        </dgm:presLayoutVars>
      </dgm:prSet>
      <dgm:spPr/>
    </dgm:pt>
    <dgm:pt modelId="{C1DFEEFF-1894-47EE-8564-C54C88B7E0CD}" type="pres">
      <dgm:prSet presAssocID="{C381D316-466B-490F-A74C-58684E3ACA72}" presName="spacing" presStyleCnt="0"/>
      <dgm:spPr/>
    </dgm:pt>
    <dgm:pt modelId="{671462BE-9FBB-44F3-B611-AB3CCD61FF92}" type="pres">
      <dgm:prSet presAssocID="{76A2496C-45EA-4DF0-B08A-4DC6CB79E302}" presName="composite" presStyleCnt="0"/>
      <dgm:spPr/>
    </dgm:pt>
    <dgm:pt modelId="{709EF96E-3709-46D0-944F-6E772D21B179}" type="pres">
      <dgm:prSet presAssocID="{76A2496C-45EA-4DF0-B08A-4DC6CB79E302}" presName="imgShp" presStyleLbl="fgImgPlace1" presStyleIdx="4" presStyleCnt="6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</dgm:pt>
    <dgm:pt modelId="{39C505AF-3302-432B-82D9-D03E2A7D24E9}" type="pres">
      <dgm:prSet presAssocID="{76A2496C-45EA-4DF0-B08A-4DC6CB79E302}" presName="txShp" presStyleLbl="node1" presStyleIdx="4" presStyleCnt="6">
        <dgm:presLayoutVars>
          <dgm:bulletEnabled val="1"/>
        </dgm:presLayoutVars>
      </dgm:prSet>
      <dgm:spPr/>
    </dgm:pt>
    <dgm:pt modelId="{E1E657B4-8290-413D-BF2C-670AA59F07AD}" type="pres">
      <dgm:prSet presAssocID="{48496B29-1E80-4DE6-8D5C-FB365FE04E57}" presName="spacing" presStyleCnt="0"/>
      <dgm:spPr/>
    </dgm:pt>
    <dgm:pt modelId="{7BC3FFA1-D68B-4603-AD92-7BAE741B740E}" type="pres">
      <dgm:prSet presAssocID="{A8363184-7BAD-44E4-A4E7-00B6E282EC1A}" presName="composite" presStyleCnt="0"/>
      <dgm:spPr/>
    </dgm:pt>
    <dgm:pt modelId="{9AF962A7-D686-45F7-92A6-870A869B6756}" type="pres">
      <dgm:prSet presAssocID="{A8363184-7BAD-44E4-A4E7-00B6E282EC1A}" presName="imgShp" presStyleLbl="fgImgPlace1" presStyleIdx="5" presStyleCnt="6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</dgm:pt>
    <dgm:pt modelId="{49BD9C36-9174-4CF5-995E-755B8418B180}" type="pres">
      <dgm:prSet presAssocID="{A8363184-7BAD-44E4-A4E7-00B6E282EC1A}" presName="txShp" presStyleLbl="node1" presStyleIdx="5" presStyleCnt="6">
        <dgm:presLayoutVars>
          <dgm:bulletEnabled val="1"/>
        </dgm:presLayoutVars>
      </dgm:prSet>
      <dgm:spPr/>
    </dgm:pt>
  </dgm:ptLst>
  <dgm:cxnLst>
    <dgm:cxn modelId="{4BF95B13-7EF7-400D-A8C8-7B2861AB905C}" srcId="{0829E159-675B-49C2-B81B-6D0309BD5AD0}" destId="{6A3CC9FF-11C5-47F4-8172-7B94C59469D4}" srcOrd="1" destOrd="0" parTransId="{ADC41886-CE09-4248-9771-D3A4F481C213}" sibTransId="{1E8841E2-CD2B-4BF9-A291-6F085C17EBEA}"/>
    <dgm:cxn modelId="{C1DEB616-FF8F-417D-92CA-FC77053073F3}" type="presOf" srcId="{76A2496C-45EA-4DF0-B08A-4DC6CB79E302}" destId="{39C505AF-3302-432B-82D9-D03E2A7D24E9}" srcOrd="0" destOrd="0" presId="urn:microsoft.com/office/officeart/2005/8/layout/vList3"/>
    <dgm:cxn modelId="{B2914B1B-2375-41D5-8E1A-56E94A2CB8A6}" type="presOf" srcId="{A8363184-7BAD-44E4-A4E7-00B6E282EC1A}" destId="{49BD9C36-9174-4CF5-995E-755B8418B180}" srcOrd="0" destOrd="0" presId="urn:microsoft.com/office/officeart/2005/8/layout/vList3"/>
    <dgm:cxn modelId="{2DAD7C21-4ABF-4F33-8EE2-74831E9CDE4F}" type="presOf" srcId="{C7FDCC7D-29D6-4339-A137-64DB97A11E63}" destId="{45BD2ECB-768E-46AC-8ED4-3114A89E9887}" srcOrd="0" destOrd="0" presId="urn:microsoft.com/office/officeart/2005/8/layout/vList3"/>
    <dgm:cxn modelId="{3F637327-FCA2-4386-B386-0D0D890DB4AE}" type="presOf" srcId="{0829E159-675B-49C2-B81B-6D0309BD5AD0}" destId="{91B662BB-08A3-4364-AFED-57E94A0A7BA9}" srcOrd="0" destOrd="0" presId="urn:microsoft.com/office/officeart/2005/8/layout/vList3"/>
    <dgm:cxn modelId="{B33B393A-8EDA-410B-A075-A45FA6E1F929}" srcId="{0829E159-675B-49C2-B81B-6D0309BD5AD0}" destId="{A8363184-7BAD-44E4-A4E7-00B6E282EC1A}" srcOrd="5" destOrd="0" parTransId="{9F51C34A-4947-42AA-BFA4-8B49631A715A}" sibTransId="{228E8B14-6DEC-4696-8E11-4DD574DD0A89}"/>
    <dgm:cxn modelId="{28A1716F-8898-4A01-8E91-58BE2FB40878}" srcId="{0829E159-675B-49C2-B81B-6D0309BD5AD0}" destId="{9F77D285-3B83-4FBC-943E-0528DF2A2D1C}" srcOrd="3" destOrd="0" parTransId="{0AF9201F-1771-4EDF-8F90-1063BE20060D}" sibTransId="{C381D316-466B-490F-A74C-58684E3ACA72}"/>
    <dgm:cxn modelId="{3AF23670-C055-4BF3-8A43-ADED6AA4ADAA}" srcId="{0829E159-675B-49C2-B81B-6D0309BD5AD0}" destId="{03BE360C-F608-4C55-87C9-AFBC53214DE8}" srcOrd="0" destOrd="0" parTransId="{839D1430-4380-491E-BC8E-FF13D3EB132B}" sibTransId="{F8633819-383D-478B-B680-D0D70626CD53}"/>
    <dgm:cxn modelId="{70036753-000B-43CF-AAE4-F9E2D767A85C}" srcId="{0829E159-675B-49C2-B81B-6D0309BD5AD0}" destId="{76A2496C-45EA-4DF0-B08A-4DC6CB79E302}" srcOrd="4" destOrd="0" parTransId="{4D0677F1-F817-414D-9700-F4E154CA8789}" sibTransId="{48496B29-1E80-4DE6-8D5C-FB365FE04E57}"/>
    <dgm:cxn modelId="{AEA92374-2422-4492-BB1C-0D27469C7D01}" type="presOf" srcId="{9F77D285-3B83-4FBC-943E-0528DF2A2D1C}" destId="{B0D79D7C-EA90-4160-B69D-EF37E5F6F530}" srcOrd="0" destOrd="0" presId="urn:microsoft.com/office/officeart/2005/8/layout/vList3"/>
    <dgm:cxn modelId="{E068F454-CFB7-497A-86DE-870210644285}" type="presOf" srcId="{03BE360C-F608-4C55-87C9-AFBC53214DE8}" destId="{1C360876-D25F-4F19-B2C7-4FE649468213}" srcOrd="0" destOrd="0" presId="urn:microsoft.com/office/officeart/2005/8/layout/vList3"/>
    <dgm:cxn modelId="{310C1994-9A16-4D95-B41D-8250BEBAA6A7}" type="presOf" srcId="{6A3CC9FF-11C5-47F4-8172-7B94C59469D4}" destId="{A6199136-5AFA-4E26-B274-DB1C9D65A10D}" srcOrd="0" destOrd="0" presId="urn:microsoft.com/office/officeart/2005/8/layout/vList3"/>
    <dgm:cxn modelId="{21DE28EC-27DD-4F5C-9243-C34C1CE745D3}" srcId="{0829E159-675B-49C2-B81B-6D0309BD5AD0}" destId="{C7FDCC7D-29D6-4339-A137-64DB97A11E63}" srcOrd="2" destOrd="0" parTransId="{4E89287E-EEAB-44BF-9453-F540F2742557}" sibTransId="{2B61A6F3-2F32-45BC-A65F-E34E6720E790}"/>
    <dgm:cxn modelId="{2D1A4BCD-926A-41FA-9197-25D9F685771D}" type="presParOf" srcId="{91B662BB-08A3-4364-AFED-57E94A0A7BA9}" destId="{A0C9D449-5014-46B3-A3FA-7DE339B06BAC}" srcOrd="0" destOrd="0" presId="urn:microsoft.com/office/officeart/2005/8/layout/vList3"/>
    <dgm:cxn modelId="{DC476244-623C-4C88-A6C8-0E0C541ED9EB}" type="presParOf" srcId="{A0C9D449-5014-46B3-A3FA-7DE339B06BAC}" destId="{8221561E-E40C-427F-8EE9-875EAE9EDA03}" srcOrd="0" destOrd="0" presId="urn:microsoft.com/office/officeart/2005/8/layout/vList3"/>
    <dgm:cxn modelId="{5FE64051-EED1-49BA-A8C3-26F477AA486D}" type="presParOf" srcId="{A0C9D449-5014-46B3-A3FA-7DE339B06BAC}" destId="{1C360876-D25F-4F19-B2C7-4FE649468213}" srcOrd="1" destOrd="0" presId="urn:microsoft.com/office/officeart/2005/8/layout/vList3"/>
    <dgm:cxn modelId="{B8830E19-1009-4D8C-9FCC-3FB13CA49352}" type="presParOf" srcId="{91B662BB-08A3-4364-AFED-57E94A0A7BA9}" destId="{576BAD50-F481-4D45-8D5D-F4DF2B33E2B5}" srcOrd="1" destOrd="0" presId="urn:microsoft.com/office/officeart/2005/8/layout/vList3"/>
    <dgm:cxn modelId="{B60E7DFF-4467-4CF8-ABE2-F42ACE06054E}" type="presParOf" srcId="{91B662BB-08A3-4364-AFED-57E94A0A7BA9}" destId="{AEC933EE-BB96-488C-A603-79D02620207E}" srcOrd="2" destOrd="0" presId="urn:microsoft.com/office/officeart/2005/8/layout/vList3"/>
    <dgm:cxn modelId="{33EA45FB-9022-4AB3-A262-A47012955999}" type="presParOf" srcId="{AEC933EE-BB96-488C-A603-79D02620207E}" destId="{867B5DF9-1F67-4BD6-84D1-0B54172AFA5D}" srcOrd="0" destOrd="0" presId="urn:microsoft.com/office/officeart/2005/8/layout/vList3"/>
    <dgm:cxn modelId="{1AF6657C-82F7-4B37-9823-42DB86B62422}" type="presParOf" srcId="{AEC933EE-BB96-488C-A603-79D02620207E}" destId="{A6199136-5AFA-4E26-B274-DB1C9D65A10D}" srcOrd="1" destOrd="0" presId="urn:microsoft.com/office/officeart/2005/8/layout/vList3"/>
    <dgm:cxn modelId="{F5717D52-F8B3-4655-A714-F54554280D32}" type="presParOf" srcId="{91B662BB-08A3-4364-AFED-57E94A0A7BA9}" destId="{BBA55522-310D-4F56-A6CF-F9F04452BBAB}" srcOrd="3" destOrd="0" presId="urn:microsoft.com/office/officeart/2005/8/layout/vList3"/>
    <dgm:cxn modelId="{F5641FDC-D8C3-48D4-8209-F0CBE13A13E1}" type="presParOf" srcId="{91B662BB-08A3-4364-AFED-57E94A0A7BA9}" destId="{0348A428-DE6F-4ADD-8FA2-BFE9B83B9133}" srcOrd="4" destOrd="0" presId="urn:microsoft.com/office/officeart/2005/8/layout/vList3"/>
    <dgm:cxn modelId="{217DE05B-6CEF-4E4F-A63B-C64614CF04D4}" type="presParOf" srcId="{0348A428-DE6F-4ADD-8FA2-BFE9B83B9133}" destId="{AAE5A1EE-EC47-422C-8588-B40136F5AF67}" srcOrd="0" destOrd="0" presId="urn:microsoft.com/office/officeart/2005/8/layout/vList3"/>
    <dgm:cxn modelId="{DDFF5B70-360B-45AF-B600-555376BDABEE}" type="presParOf" srcId="{0348A428-DE6F-4ADD-8FA2-BFE9B83B9133}" destId="{45BD2ECB-768E-46AC-8ED4-3114A89E9887}" srcOrd="1" destOrd="0" presId="urn:microsoft.com/office/officeart/2005/8/layout/vList3"/>
    <dgm:cxn modelId="{916DDB5A-5D0D-4B48-9DC5-8CA69C62B45F}" type="presParOf" srcId="{91B662BB-08A3-4364-AFED-57E94A0A7BA9}" destId="{3CCD14E2-E12B-4C4A-A931-E2B72CBA3F51}" srcOrd="5" destOrd="0" presId="urn:microsoft.com/office/officeart/2005/8/layout/vList3"/>
    <dgm:cxn modelId="{1143D74D-C596-4591-9B4B-847441019F53}" type="presParOf" srcId="{91B662BB-08A3-4364-AFED-57E94A0A7BA9}" destId="{1A59D6AC-B7CD-470A-8A53-2BB33DDB13CD}" srcOrd="6" destOrd="0" presId="urn:microsoft.com/office/officeart/2005/8/layout/vList3"/>
    <dgm:cxn modelId="{FA98A69E-4553-467B-9190-8F515B892561}" type="presParOf" srcId="{1A59D6AC-B7CD-470A-8A53-2BB33DDB13CD}" destId="{C521E7BB-04F5-4ABE-8EA8-0C4803601EC2}" srcOrd="0" destOrd="0" presId="urn:microsoft.com/office/officeart/2005/8/layout/vList3"/>
    <dgm:cxn modelId="{EFEE394E-FDF4-4467-99AB-4EB76FF758E0}" type="presParOf" srcId="{1A59D6AC-B7CD-470A-8A53-2BB33DDB13CD}" destId="{B0D79D7C-EA90-4160-B69D-EF37E5F6F530}" srcOrd="1" destOrd="0" presId="urn:microsoft.com/office/officeart/2005/8/layout/vList3"/>
    <dgm:cxn modelId="{7B958AD1-D6E7-46DD-919F-C9BA3227134B}" type="presParOf" srcId="{91B662BB-08A3-4364-AFED-57E94A0A7BA9}" destId="{C1DFEEFF-1894-47EE-8564-C54C88B7E0CD}" srcOrd="7" destOrd="0" presId="urn:microsoft.com/office/officeart/2005/8/layout/vList3"/>
    <dgm:cxn modelId="{67B7C088-FD9D-43F9-8C38-E5FF15DF721A}" type="presParOf" srcId="{91B662BB-08A3-4364-AFED-57E94A0A7BA9}" destId="{671462BE-9FBB-44F3-B611-AB3CCD61FF92}" srcOrd="8" destOrd="0" presId="urn:microsoft.com/office/officeart/2005/8/layout/vList3"/>
    <dgm:cxn modelId="{F63DD9C8-A5AB-4EA7-A2CF-7276BD29ACDE}" type="presParOf" srcId="{671462BE-9FBB-44F3-B611-AB3CCD61FF92}" destId="{709EF96E-3709-46D0-944F-6E772D21B179}" srcOrd="0" destOrd="0" presId="urn:microsoft.com/office/officeart/2005/8/layout/vList3"/>
    <dgm:cxn modelId="{0689892B-8B2F-4280-99CC-81C8C6B9131C}" type="presParOf" srcId="{671462BE-9FBB-44F3-B611-AB3CCD61FF92}" destId="{39C505AF-3302-432B-82D9-D03E2A7D24E9}" srcOrd="1" destOrd="0" presId="urn:microsoft.com/office/officeart/2005/8/layout/vList3"/>
    <dgm:cxn modelId="{21301FE6-6439-4F01-BA8A-9D88181575CA}" type="presParOf" srcId="{91B662BB-08A3-4364-AFED-57E94A0A7BA9}" destId="{E1E657B4-8290-413D-BF2C-670AA59F07AD}" srcOrd="9" destOrd="0" presId="urn:microsoft.com/office/officeart/2005/8/layout/vList3"/>
    <dgm:cxn modelId="{CBB0FB48-CA99-4F72-A1AC-F82E42F1585D}" type="presParOf" srcId="{91B662BB-08A3-4364-AFED-57E94A0A7BA9}" destId="{7BC3FFA1-D68B-4603-AD92-7BAE741B740E}" srcOrd="10" destOrd="0" presId="urn:microsoft.com/office/officeart/2005/8/layout/vList3"/>
    <dgm:cxn modelId="{ED640423-36E9-40E2-9DB8-2F3C852004AF}" type="presParOf" srcId="{7BC3FFA1-D68B-4603-AD92-7BAE741B740E}" destId="{9AF962A7-D686-45F7-92A6-870A869B6756}" srcOrd="0" destOrd="0" presId="urn:microsoft.com/office/officeart/2005/8/layout/vList3"/>
    <dgm:cxn modelId="{1B65FAFE-FA95-4AB4-BD23-930E7EC66CE0}" type="presParOf" srcId="{7BC3FFA1-D68B-4603-AD92-7BAE741B740E}" destId="{49BD9C36-9174-4CF5-995E-755B8418B18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29E159-675B-49C2-B81B-6D0309BD5AD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BE360C-F608-4C55-87C9-AFBC53214DE8}">
      <dgm:prSet/>
      <dgm:spPr/>
      <dgm:t>
        <a:bodyPr/>
        <a:lstStyle/>
        <a:p>
          <a:pPr rtl="0"/>
          <a:r>
            <a:rPr lang="ru-RU" dirty="0"/>
            <a:t>Отсутствие/неполнота нормативно-правового базы</a:t>
          </a:r>
        </a:p>
      </dgm:t>
    </dgm:pt>
    <dgm:pt modelId="{839D1430-4380-491E-BC8E-FF13D3EB132B}" type="parTrans" cxnId="{3AF23670-C055-4BF3-8A43-ADED6AA4ADAA}">
      <dgm:prSet/>
      <dgm:spPr/>
      <dgm:t>
        <a:bodyPr/>
        <a:lstStyle/>
        <a:p>
          <a:endParaRPr lang="ru-RU"/>
        </a:p>
      </dgm:t>
    </dgm:pt>
    <dgm:pt modelId="{F8633819-383D-478B-B680-D0D70626CD53}" type="sibTrans" cxnId="{3AF23670-C055-4BF3-8A43-ADED6AA4ADAA}">
      <dgm:prSet/>
      <dgm:spPr/>
      <dgm:t>
        <a:bodyPr/>
        <a:lstStyle/>
        <a:p>
          <a:endParaRPr lang="ru-RU"/>
        </a:p>
      </dgm:t>
    </dgm:pt>
    <dgm:pt modelId="{6A3CC9FF-11C5-47F4-8172-7B94C59469D4}">
      <dgm:prSet/>
      <dgm:spPr/>
      <dgm:t>
        <a:bodyPr/>
        <a:lstStyle/>
        <a:p>
          <a:pPr rtl="0"/>
          <a:r>
            <a:rPr lang="ru-RU" dirty="0"/>
            <a:t>Отсутствие/неполнота профессионально подготовленных кадров</a:t>
          </a:r>
        </a:p>
      </dgm:t>
    </dgm:pt>
    <dgm:pt modelId="{ADC41886-CE09-4248-9771-D3A4F481C213}" type="parTrans" cxnId="{4BF95B13-7EF7-400D-A8C8-7B2861AB905C}">
      <dgm:prSet/>
      <dgm:spPr/>
      <dgm:t>
        <a:bodyPr/>
        <a:lstStyle/>
        <a:p>
          <a:endParaRPr lang="ru-RU"/>
        </a:p>
      </dgm:t>
    </dgm:pt>
    <dgm:pt modelId="{1E8841E2-CD2B-4BF9-A291-6F085C17EBEA}" type="sibTrans" cxnId="{4BF95B13-7EF7-400D-A8C8-7B2861AB905C}">
      <dgm:prSet/>
      <dgm:spPr/>
      <dgm:t>
        <a:bodyPr/>
        <a:lstStyle/>
        <a:p>
          <a:endParaRPr lang="ru-RU"/>
        </a:p>
      </dgm:t>
    </dgm:pt>
    <dgm:pt modelId="{C7FDCC7D-29D6-4339-A137-64DB97A11E63}">
      <dgm:prSet/>
      <dgm:spPr/>
      <dgm:t>
        <a:bodyPr/>
        <a:lstStyle/>
        <a:p>
          <a:pPr rtl="0"/>
          <a:r>
            <a:rPr lang="ru-RU" dirty="0"/>
            <a:t>Отсутствие/неполнота «</a:t>
          </a:r>
          <a:r>
            <a:rPr lang="ru-RU" dirty="0" err="1"/>
            <a:t>безбарьерной</a:t>
          </a:r>
          <a:r>
            <a:rPr lang="ru-RU" dirty="0"/>
            <a:t>» среды, создание специальных условий</a:t>
          </a:r>
        </a:p>
      </dgm:t>
    </dgm:pt>
    <dgm:pt modelId="{4E89287E-EEAB-44BF-9453-F540F2742557}" type="parTrans" cxnId="{21DE28EC-27DD-4F5C-9243-C34C1CE745D3}">
      <dgm:prSet/>
      <dgm:spPr/>
      <dgm:t>
        <a:bodyPr/>
        <a:lstStyle/>
        <a:p>
          <a:endParaRPr lang="ru-RU"/>
        </a:p>
      </dgm:t>
    </dgm:pt>
    <dgm:pt modelId="{2B61A6F3-2F32-45BC-A65F-E34E6720E790}" type="sibTrans" cxnId="{21DE28EC-27DD-4F5C-9243-C34C1CE745D3}">
      <dgm:prSet/>
      <dgm:spPr/>
      <dgm:t>
        <a:bodyPr/>
        <a:lstStyle/>
        <a:p>
          <a:endParaRPr lang="ru-RU"/>
        </a:p>
      </dgm:t>
    </dgm:pt>
    <dgm:pt modelId="{9F77D285-3B83-4FBC-943E-0528DF2A2D1C}">
      <dgm:prSet/>
      <dgm:spPr/>
      <dgm:t>
        <a:bodyPr/>
        <a:lstStyle/>
        <a:p>
          <a:pPr rtl="0"/>
          <a:r>
            <a:rPr lang="ru-RU" dirty="0"/>
            <a:t>Отсутствие единой модели деятельности специалистов.</a:t>
          </a:r>
        </a:p>
      </dgm:t>
    </dgm:pt>
    <dgm:pt modelId="{0AF9201F-1771-4EDF-8F90-1063BE20060D}" type="parTrans" cxnId="{28A1716F-8898-4A01-8E91-58BE2FB40878}">
      <dgm:prSet/>
      <dgm:spPr/>
      <dgm:t>
        <a:bodyPr/>
        <a:lstStyle/>
        <a:p>
          <a:endParaRPr lang="ru-RU"/>
        </a:p>
      </dgm:t>
    </dgm:pt>
    <dgm:pt modelId="{C381D316-466B-490F-A74C-58684E3ACA72}" type="sibTrans" cxnId="{28A1716F-8898-4A01-8E91-58BE2FB40878}">
      <dgm:prSet/>
      <dgm:spPr/>
      <dgm:t>
        <a:bodyPr/>
        <a:lstStyle/>
        <a:p>
          <a:endParaRPr lang="ru-RU"/>
        </a:p>
      </dgm:t>
    </dgm:pt>
    <dgm:pt modelId="{76A2496C-45EA-4DF0-B08A-4DC6CB79E302}">
      <dgm:prSet/>
      <dgm:spPr/>
      <dgm:t>
        <a:bodyPr/>
        <a:lstStyle/>
        <a:p>
          <a:pPr rtl="0"/>
          <a:r>
            <a:rPr lang="ru-RU" dirty="0"/>
            <a:t>Отсутствие программного-методического обеспечения</a:t>
          </a:r>
        </a:p>
      </dgm:t>
    </dgm:pt>
    <dgm:pt modelId="{4D0677F1-F817-414D-9700-F4E154CA8789}" type="parTrans" cxnId="{70036753-000B-43CF-AAE4-F9E2D767A85C}">
      <dgm:prSet/>
      <dgm:spPr/>
      <dgm:t>
        <a:bodyPr/>
        <a:lstStyle/>
        <a:p>
          <a:endParaRPr lang="ru-RU"/>
        </a:p>
      </dgm:t>
    </dgm:pt>
    <dgm:pt modelId="{48496B29-1E80-4DE6-8D5C-FB365FE04E57}" type="sibTrans" cxnId="{70036753-000B-43CF-AAE4-F9E2D767A85C}">
      <dgm:prSet/>
      <dgm:spPr/>
      <dgm:t>
        <a:bodyPr/>
        <a:lstStyle/>
        <a:p>
          <a:endParaRPr lang="ru-RU"/>
        </a:p>
      </dgm:t>
    </dgm:pt>
    <dgm:pt modelId="{A8363184-7BAD-44E4-A4E7-00B6E282EC1A}">
      <dgm:prSet/>
      <dgm:spPr/>
      <dgm:t>
        <a:bodyPr/>
        <a:lstStyle/>
        <a:p>
          <a:pPr rtl="0"/>
          <a:r>
            <a:rPr lang="ru-RU" dirty="0"/>
            <a:t>Недостаточность межведомственного взаимодействия.</a:t>
          </a:r>
        </a:p>
      </dgm:t>
    </dgm:pt>
    <dgm:pt modelId="{9F51C34A-4947-42AA-BFA4-8B49631A715A}" type="parTrans" cxnId="{B33B393A-8EDA-410B-A075-A45FA6E1F929}">
      <dgm:prSet/>
      <dgm:spPr/>
      <dgm:t>
        <a:bodyPr/>
        <a:lstStyle/>
        <a:p>
          <a:endParaRPr lang="ru-RU"/>
        </a:p>
      </dgm:t>
    </dgm:pt>
    <dgm:pt modelId="{228E8B14-6DEC-4696-8E11-4DD574DD0A89}" type="sibTrans" cxnId="{B33B393A-8EDA-410B-A075-A45FA6E1F929}">
      <dgm:prSet/>
      <dgm:spPr/>
      <dgm:t>
        <a:bodyPr/>
        <a:lstStyle/>
        <a:p>
          <a:endParaRPr lang="ru-RU"/>
        </a:p>
      </dgm:t>
    </dgm:pt>
    <dgm:pt modelId="{91B662BB-08A3-4364-AFED-57E94A0A7BA9}" type="pres">
      <dgm:prSet presAssocID="{0829E159-675B-49C2-B81B-6D0309BD5AD0}" presName="linearFlow" presStyleCnt="0">
        <dgm:presLayoutVars>
          <dgm:dir/>
          <dgm:resizeHandles val="exact"/>
        </dgm:presLayoutVars>
      </dgm:prSet>
      <dgm:spPr/>
    </dgm:pt>
    <dgm:pt modelId="{A0C9D449-5014-46B3-A3FA-7DE339B06BAC}" type="pres">
      <dgm:prSet presAssocID="{03BE360C-F608-4C55-87C9-AFBC53214DE8}" presName="composite" presStyleCnt="0"/>
      <dgm:spPr/>
    </dgm:pt>
    <dgm:pt modelId="{8221561E-E40C-427F-8EE9-875EAE9EDA03}" type="pres">
      <dgm:prSet presAssocID="{03BE360C-F608-4C55-87C9-AFBC53214DE8}" presName="imgShp" presStyleLbl="fgImgPlace1" presStyleIdx="0" presStyleCnt="6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</dgm:pt>
    <dgm:pt modelId="{1C360876-D25F-4F19-B2C7-4FE649468213}" type="pres">
      <dgm:prSet presAssocID="{03BE360C-F608-4C55-87C9-AFBC53214DE8}" presName="txShp" presStyleLbl="node1" presStyleIdx="0" presStyleCnt="6">
        <dgm:presLayoutVars>
          <dgm:bulletEnabled val="1"/>
        </dgm:presLayoutVars>
      </dgm:prSet>
      <dgm:spPr/>
    </dgm:pt>
    <dgm:pt modelId="{576BAD50-F481-4D45-8D5D-F4DF2B33E2B5}" type="pres">
      <dgm:prSet presAssocID="{F8633819-383D-478B-B680-D0D70626CD53}" presName="spacing" presStyleCnt="0"/>
      <dgm:spPr/>
    </dgm:pt>
    <dgm:pt modelId="{AEC933EE-BB96-488C-A603-79D02620207E}" type="pres">
      <dgm:prSet presAssocID="{6A3CC9FF-11C5-47F4-8172-7B94C59469D4}" presName="composite" presStyleCnt="0"/>
      <dgm:spPr/>
    </dgm:pt>
    <dgm:pt modelId="{867B5DF9-1F67-4BD6-84D1-0B54172AFA5D}" type="pres">
      <dgm:prSet presAssocID="{6A3CC9FF-11C5-47F4-8172-7B94C59469D4}" presName="imgShp" presStyleLbl="fgImgPlace1" presStyleIdx="1" presStyleCnt="6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</dgm:pt>
    <dgm:pt modelId="{A6199136-5AFA-4E26-B274-DB1C9D65A10D}" type="pres">
      <dgm:prSet presAssocID="{6A3CC9FF-11C5-47F4-8172-7B94C59469D4}" presName="txShp" presStyleLbl="node1" presStyleIdx="1" presStyleCnt="6">
        <dgm:presLayoutVars>
          <dgm:bulletEnabled val="1"/>
        </dgm:presLayoutVars>
      </dgm:prSet>
      <dgm:spPr/>
    </dgm:pt>
    <dgm:pt modelId="{BBA55522-310D-4F56-A6CF-F9F04452BBAB}" type="pres">
      <dgm:prSet presAssocID="{1E8841E2-CD2B-4BF9-A291-6F085C17EBEA}" presName="spacing" presStyleCnt="0"/>
      <dgm:spPr/>
    </dgm:pt>
    <dgm:pt modelId="{0348A428-DE6F-4ADD-8FA2-BFE9B83B9133}" type="pres">
      <dgm:prSet presAssocID="{C7FDCC7D-29D6-4339-A137-64DB97A11E63}" presName="composite" presStyleCnt="0"/>
      <dgm:spPr/>
    </dgm:pt>
    <dgm:pt modelId="{AAE5A1EE-EC47-422C-8588-B40136F5AF67}" type="pres">
      <dgm:prSet presAssocID="{C7FDCC7D-29D6-4339-A137-64DB97A11E63}" presName="imgShp" presStyleLbl="fgImgPlace1" presStyleIdx="2" presStyleCnt="6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</dgm:pt>
    <dgm:pt modelId="{45BD2ECB-768E-46AC-8ED4-3114A89E9887}" type="pres">
      <dgm:prSet presAssocID="{C7FDCC7D-29D6-4339-A137-64DB97A11E63}" presName="txShp" presStyleLbl="node1" presStyleIdx="2" presStyleCnt="6">
        <dgm:presLayoutVars>
          <dgm:bulletEnabled val="1"/>
        </dgm:presLayoutVars>
      </dgm:prSet>
      <dgm:spPr/>
    </dgm:pt>
    <dgm:pt modelId="{3CCD14E2-E12B-4C4A-A931-E2B72CBA3F51}" type="pres">
      <dgm:prSet presAssocID="{2B61A6F3-2F32-45BC-A65F-E34E6720E790}" presName="spacing" presStyleCnt="0"/>
      <dgm:spPr/>
    </dgm:pt>
    <dgm:pt modelId="{1A59D6AC-B7CD-470A-8A53-2BB33DDB13CD}" type="pres">
      <dgm:prSet presAssocID="{9F77D285-3B83-4FBC-943E-0528DF2A2D1C}" presName="composite" presStyleCnt="0"/>
      <dgm:spPr/>
    </dgm:pt>
    <dgm:pt modelId="{C521E7BB-04F5-4ABE-8EA8-0C4803601EC2}" type="pres">
      <dgm:prSet presAssocID="{9F77D285-3B83-4FBC-943E-0528DF2A2D1C}" presName="imgShp" presStyleLbl="fgImgPlace1" presStyleIdx="3" presStyleCnt="6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</dgm:pt>
    <dgm:pt modelId="{B0D79D7C-EA90-4160-B69D-EF37E5F6F530}" type="pres">
      <dgm:prSet presAssocID="{9F77D285-3B83-4FBC-943E-0528DF2A2D1C}" presName="txShp" presStyleLbl="node1" presStyleIdx="3" presStyleCnt="6">
        <dgm:presLayoutVars>
          <dgm:bulletEnabled val="1"/>
        </dgm:presLayoutVars>
      </dgm:prSet>
      <dgm:spPr/>
    </dgm:pt>
    <dgm:pt modelId="{C1DFEEFF-1894-47EE-8564-C54C88B7E0CD}" type="pres">
      <dgm:prSet presAssocID="{C381D316-466B-490F-A74C-58684E3ACA72}" presName="spacing" presStyleCnt="0"/>
      <dgm:spPr/>
    </dgm:pt>
    <dgm:pt modelId="{671462BE-9FBB-44F3-B611-AB3CCD61FF92}" type="pres">
      <dgm:prSet presAssocID="{76A2496C-45EA-4DF0-B08A-4DC6CB79E302}" presName="composite" presStyleCnt="0"/>
      <dgm:spPr/>
    </dgm:pt>
    <dgm:pt modelId="{709EF96E-3709-46D0-944F-6E772D21B179}" type="pres">
      <dgm:prSet presAssocID="{76A2496C-45EA-4DF0-B08A-4DC6CB79E302}" presName="imgShp" presStyleLbl="fgImgPlace1" presStyleIdx="4" presStyleCnt="6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</dgm:pt>
    <dgm:pt modelId="{39C505AF-3302-432B-82D9-D03E2A7D24E9}" type="pres">
      <dgm:prSet presAssocID="{76A2496C-45EA-4DF0-B08A-4DC6CB79E302}" presName="txShp" presStyleLbl="node1" presStyleIdx="4" presStyleCnt="6">
        <dgm:presLayoutVars>
          <dgm:bulletEnabled val="1"/>
        </dgm:presLayoutVars>
      </dgm:prSet>
      <dgm:spPr/>
    </dgm:pt>
    <dgm:pt modelId="{E1E657B4-8290-413D-BF2C-670AA59F07AD}" type="pres">
      <dgm:prSet presAssocID="{48496B29-1E80-4DE6-8D5C-FB365FE04E57}" presName="spacing" presStyleCnt="0"/>
      <dgm:spPr/>
    </dgm:pt>
    <dgm:pt modelId="{7BC3FFA1-D68B-4603-AD92-7BAE741B740E}" type="pres">
      <dgm:prSet presAssocID="{A8363184-7BAD-44E4-A4E7-00B6E282EC1A}" presName="composite" presStyleCnt="0"/>
      <dgm:spPr/>
    </dgm:pt>
    <dgm:pt modelId="{9AF962A7-D686-45F7-92A6-870A869B6756}" type="pres">
      <dgm:prSet presAssocID="{A8363184-7BAD-44E4-A4E7-00B6E282EC1A}" presName="imgShp" presStyleLbl="fgImgPlace1" presStyleIdx="5" presStyleCnt="6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</dgm:pt>
    <dgm:pt modelId="{49BD9C36-9174-4CF5-995E-755B8418B180}" type="pres">
      <dgm:prSet presAssocID="{A8363184-7BAD-44E4-A4E7-00B6E282EC1A}" presName="txShp" presStyleLbl="node1" presStyleIdx="5" presStyleCnt="6">
        <dgm:presLayoutVars>
          <dgm:bulletEnabled val="1"/>
        </dgm:presLayoutVars>
      </dgm:prSet>
      <dgm:spPr/>
    </dgm:pt>
  </dgm:ptLst>
  <dgm:cxnLst>
    <dgm:cxn modelId="{4BF95B13-7EF7-400D-A8C8-7B2861AB905C}" srcId="{0829E159-675B-49C2-B81B-6D0309BD5AD0}" destId="{6A3CC9FF-11C5-47F4-8172-7B94C59469D4}" srcOrd="1" destOrd="0" parTransId="{ADC41886-CE09-4248-9771-D3A4F481C213}" sibTransId="{1E8841E2-CD2B-4BF9-A291-6F085C17EBEA}"/>
    <dgm:cxn modelId="{C1DEB616-FF8F-417D-92CA-FC77053073F3}" type="presOf" srcId="{76A2496C-45EA-4DF0-B08A-4DC6CB79E302}" destId="{39C505AF-3302-432B-82D9-D03E2A7D24E9}" srcOrd="0" destOrd="0" presId="urn:microsoft.com/office/officeart/2005/8/layout/vList3"/>
    <dgm:cxn modelId="{B2914B1B-2375-41D5-8E1A-56E94A2CB8A6}" type="presOf" srcId="{A8363184-7BAD-44E4-A4E7-00B6E282EC1A}" destId="{49BD9C36-9174-4CF5-995E-755B8418B180}" srcOrd="0" destOrd="0" presId="urn:microsoft.com/office/officeart/2005/8/layout/vList3"/>
    <dgm:cxn modelId="{2DAD7C21-4ABF-4F33-8EE2-74831E9CDE4F}" type="presOf" srcId="{C7FDCC7D-29D6-4339-A137-64DB97A11E63}" destId="{45BD2ECB-768E-46AC-8ED4-3114A89E9887}" srcOrd="0" destOrd="0" presId="urn:microsoft.com/office/officeart/2005/8/layout/vList3"/>
    <dgm:cxn modelId="{3F637327-FCA2-4386-B386-0D0D890DB4AE}" type="presOf" srcId="{0829E159-675B-49C2-B81B-6D0309BD5AD0}" destId="{91B662BB-08A3-4364-AFED-57E94A0A7BA9}" srcOrd="0" destOrd="0" presId="urn:microsoft.com/office/officeart/2005/8/layout/vList3"/>
    <dgm:cxn modelId="{B33B393A-8EDA-410B-A075-A45FA6E1F929}" srcId="{0829E159-675B-49C2-B81B-6D0309BD5AD0}" destId="{A8363184-7BAD-44E4-A4E7-00B6E282EC1A}" srcOrd="5" destOrd="0" parTransId="{9F51C34A-4947-42AA-BFA4-8B49631A715A}" sibTransId="{228E8B14-6DEC-4696-8E11-4DD574DD0A89}"/>
    <dgm:cxn modelId="{28A1716F-8898-4A01-8E91-58BE2FB40878}" srcId="{0829E159-675B-49C2-B81B-6D0309BD5AD0}" destId="{9F77D285-3B83-4FBC-943E-0528DF2A2D1C}" srcOrd="3" destOrd="0" parTransId="{0AF9201F-1771-4EDF-8F90-1063BE20060D}" sibTransId="{C381D316-466B-490F-A74C-58684E3ACA72}"/>
    <dgm:cxn modelId="{3AF23670-C055-4BF3-8A43-ADED6AA4ADAA}" srcId="{0829E159-675B-49C2-B81B-6D0309BD5AD0}" destId="{03BE360C-F608-4C55-87C9-AFBC53214DE8}" srcOrd="0" destOrd="0" parTransId="{839D1430-4380-491E-BC8E-FF13D3EB132B}" sibTransId="{F8633819-383D-478B-B680-D0D70626CD53}"/>
    <dgm:cxn modelId="{70036753-000B-43CF-AAE4-F9E2D767A85C}" srcId="{0829E159-675B-49C2-B81B-6D0309BD5AD0}" destId="{76A2496C-45EA-4DF0-B08A-4DC6CB79E302}" srcOrd="4" destOrd="0" parTransId="{4D0677F1-F817-414D-9700-F4E154CA8789}" sibTransId="{48496B29-1E80-4DE6-8D5C-FB365FE04E57}"/>
    <dgm:cxn modelId="{AEA92374-2422-4492-BB1C-0D27469C7D01}" type="presOf" srcId="{9F77D285-3B83-4FBC-943E-0528DF2A2D1C}" destId="{B0D79D7C-EA90-4160-B69D-EF37E5F6F530}" srcOrd="0" destOrd="0" presId="urn:microsoft.com/office/officeart/2005/8/layout/vList3"/>
    <dgm:cxn modelId="{E068F454-CFB7-497A-86DE-870210644285}" type="presOf" srcId="{03BE360C-F608-4C55-87C9-AFBC53214DE8}" destId="{1C360876-D25F-4F19-B2C7-4FE649468213}" srcOrd="0" destOrd="0" presId="urn:microsoft.com/office/officeart/2005/8/layout/vList3"/>
    <dgm:cxn modelId="{310C1994-9A16-4D95-B41D-8250BEBAA6A7}" type="presOf" srcId="{6A3CC9FF-11C5-47F4-8172-7B94C59469D4}" destId="{A6199136-5AFA-4E26-B274-DB1C9D65A10D}" srcOrd="0" destOrd="0" presId="urn:microsoft.com/office/officeart/2005/8/layout/vList3"/>
    <dgm:cxn modelId="{21DE28EC-27DD-4F5C-9243-C34C1CE745D3}" srcId="{0829E159-675B-49C2-B81B-6D0309BD5AD0}" destId="{C7FDCC7D-29D6-4339-A137-64DB97A11E63}" srcOrd="2" destOrd="0" parTransId="{4E89287E-EEAB-44BF-9453-F540F2742557}" sibTransId="{2B61A6F3-2F32-45BC-A65F-E34E6720E790}"/>
    <dgm:cxn modelId="{2D1A4BCD-926A-41FA-9197-25D9F685771D}" type="presParOf" srcId="{91B662BB-08A3-4364-AFED-57E94A0A7BA9}" destId="{A0C9D449-5014-46B3-A3FA-7DE339B06BAC}" srcOrd="0" destOrd="0" presId="urn:microsoft.com/office/officeart/2005/8/layout/vList3"/>
    <dgm:cxn modelId="{DC476244-623C-4C88-A6C8-0E0C541ED9EB}" type="presParOf" srcId="{A0C9D449-5014-46B3-A3FA-7DE339B06BAC}" destId="{8221561E-E40C-427F-8EE9-875EAE9EDA03}" srcOrd="0" destOrd="0" presId="urn:microsoft.com/office/officeart/2005/8/layout/vList3"/>
    <dgm:cxn modelId="{5FE64051-EED1-49BA-A8C3-26F477AA486D}" type="presParOf" srcId="{A0C9D449-5014-46B3-A3FA-7DE339B06BAC}" destId="{1C360876-D25F-4F19-B2C7-4FE649468213}" srcOrd="1" destOrd="0" presId="urn:microsoft.com/office/officeart/2005/8/layout/vList3"/>
    <dgm:cxn modelId="{B8830E19-1009-4D8C-9FCC-3FB13CA49352}" type="presParOf" srcId="{91B662BB-08A3-4364-AFED-57E94A0A7BA9}" destId="{576BAD50-F481-4D45-8D5D-F4DF2B33E2B5}" srcOrd="1" destOrd="0" presId="urn:microsoft.com/office/officeart/2005/8/layout/vList3"/>
    <dgm:cxn modelId="{B60E7DFF-4467-4CF8-ABE2-F42ACE06054E}" type="presParOf" srcId="{91B662BB-08A3-4364-AFED-57E94A0A7BA9}" destId="{AEC933EE-BB96-488C-A603-79D02620207E}" srcOrd="2" destOrd="0" presId="urn:microsoft.com/office/officeart/2005/8/layout/vList3"/>
    <dgm:cxn modelId="{33EA45FB-9022-4AB3-A262-A47012955999}" type="presParOf" srcId="{AEC933EE-BB96-488C-A603-79D02620207E}" destId="{867B5DF9-1F67-4BD6-84D1-0B54172AFA5D}" srcOrd="0" destOrd="0" presId="urn:microsoft.com/office/officeart/2005/8/layout/vList3"/>
    <dgm:cxn modelId="{1AF6657C-82F7-4B37-9823-42DB86B62422}" type="presParOf" srcId="{AEC933EE-BB96-488C-A603-79D02620207E}" destId="{A6199136-5AFA-4E26-B274-DB1C9D65A10D}" srcOrd="1" destOrd="0" presId="urn:microsoft.com/office/officeart/2005/8/layout/vList3"/>
    <dgm:cxn modelId="{F5717D52-F8B3-4655-A714-F54554280D32}" type="presParOf" srcId="{91B662BB-08A3-4364-AFED-57E94A0A7BA9}" destId="{BBA55522-310D-4F56-A6CF-F9F04452BBAB}" srcOrd="3" destOrd="0" presId="urn:microsoft.com/office/officeart/2005/8/layout/vList3"/>
    <dgm:cxn modelId="{F5641FDC-D8C3-48D4-8209-F0CBE13A13E1}" type="presParOf" srcId="{91B662BB-08A3-4364-AFED-57E94A0A7BA9}" destId="{0348A428-DE6F-4ADD-8FA2-BFE9B83B9133}" srcOrd="4" destOrd="0" presId="urn:microsoft.com/office/officeart/2005/8/layout/vList3"/>
    <dgm:cxn modelId="{217DE05B-6CEF-4E4F-A63B-C64614CF04D4}" type="presParOf" srcId="{0348A428-DE6F-4ADD-8FA2-BFE9B83B9133}" destId="{AAE5A1EE-EC47-422C-8588-B40136F5AF67}" srcOrd="0" destOrd="0" presId="urn:microsoft.com/office/officeart/2005/8/layout/vList3"/>
    <dgm:cxn modelId="{DDFF5B70-360B-45AF-B600-555376BDABEE}" type="presParOf" srcId="{0348A428-DE6F-4ADD-8FA2-BFE9B83B9133}" destId="{45BD2ECB-768E-46AC-8ED4-3114A89E9887}" srcOrd="1" destOrd="0" presId="urn:microsoft.com/office/officeart/2005/8/layout/vList3"/>
    <dgm:cxn modelId="{916DDB5A-5D0D-4B48-9DC5-8CA69C62B45F}" type="presParOf" srcId="{91B662BB-08A3-4364-AFED-57E94A0A7BA9}" destId="{3CCD14E2-E12B-4C4A-A931-E2B72CBA3F51}" srcOrd="5" destOrd="0" presId="urn:microsoft.com/office/officeart/2005/8/layout/vList3"/>
    <dgm:cxn modelId="{1143D74D-C596-4591-9B4B-847441019F53}" type="presParOf" srcId="{91B662BB-08A3-4364-AFED-57E94A0A7BA9}" destId="{1A59D6AC-B7CD-470A-8A53-2BB33DDB13CD}" srcOrd="6" destOrd="0" presId="urn:microsoft.com/office/officeart/2005/8/layout/vList3"/>
    <dgm:cxn modelId="{FA98A69E-4553-467B-9190-8F515B892561}" type="presParOf" srcId="{1A59D6AC-B7CD-470A-8A53-2BB33DDB13CD}" destId="{C521E7BB-04F5-4ABE-8EA8-0C4803601EC2}" srcOrd="0" destOrd="0" presId="urn:microsoft.com/office/officeart/2005/8/layout/vList3"/>
    <dgm:cxn modelId="{EFEE394E-FDF4-4467-99AB-4EB76FF758E0}" type="presParOf" srcId="{1A59D6AC-B7CD-470A-8A53-2BB33DDB13CD}" destId="{B0D79D7C-EA90-4160-B69D-EF37E5F6F530}" srcOrd="1" destOrd="0" presId="urn:microsoft.com/office/officeart/2005/8/layout/vList3"/>
    <dgm:cxn modelId="{7B958AD1-D6E7-46DD-919F-C9BA3227134B}" type="presParOf" srcId="{91B662BB-08A3-4364-AFED-57E94A0A7BA9}" destId="{C1DFEEFF-1894-47EE-8564-C54C88B7E0CD}" srcOrd="7" destOrd="0" presId="urn:microsoft.com/office/officeart/2005/8/layout/vList3"/>
    <dgm:cxn modelId="{67B7C088-FD9D-43F9-8C38-E5FF15DF721A}" type="presParOf" srcId="{91B662BB-08A3-4364-AFED-57E94A0A7BA9}" destId="{671462BE-9FBB-44F3-B611-AB3CCD61FF92}" srcOrd="8" destOrd="0" presId="urn:microsoft.com/office/officeart/2005/8/layout/vList3"/>
    <dgm:cxn modelId="{F63DD9C8-A5AB-4EA7-A2CF-7276BD29ACDE}" type="presParOf" srcId="{671462BE-9FBB-44F3-B611-AB3CCD61FF92}" destId="{709EF96E-3709-46D0-944F-6E772D21B179}" srcOrd="0" destOrd="0" presId="urn:microsoft.com/office/officeart/2005/8/layout/vList3"/>
    <dgm:cxn modelId="{0689892B-8B2F-4280-99CC-81C8C6B9131C}" type="presParOf" srcId="{671462BE-9FBB-44F3-B611-AB3CCD61FF92}" destId="{39C505AF-3302-432B-82D9-D03E2A7D24E9}" srcOrd="1" destOrd="0" presId="urn:microsoft.com/office/officeart/2005/8/layout/vList3"/>
    <dgm:cxn modelId="{21301FE6-6439-4F01-BA8A-9D88181575CA}" type="presParOf" srcId="{91B662BB-08A3-4364-AFED-57E94A0A7BA9}" destId="{E1E657B4-8290-413D-BF2C-670AA59F07AD}" srcOrd="9" destOrd="0" presId="urn:microsoft.com/office/officeart/2005/8/layout/vList3"/>
    <dgm:cxn modelId="{CBB0FB48-CA99-4F72-A1AC-F82E42F1585D}" type="presParOf" srcId="{91B662BB-08A3-4364-AFED-57E94A0A7BA9}" destId="{7BC3FFA1-D68B-4603-AD92-7BAE741B740E}" srcOrd="10" destOrd="0" presId="urn:microsoft.com/office/officeart/2005/8/layout/vList3"/>
    <dgm:cxn modelId="{ED640423-36E9-40E2-9DB8-2F3C852004AF}" type="presParOf" srcId="{7BC3FFA1-D68B-4603-AD92-7BAE741B740E}" destId="{9AF962A7-D686-45F7-92A6-870A869B6756}" srcOrd="0" destOrd="0" presId="urn:microsoft.com/office/officeart/2005/8/layout/vList3"/>
    <dgm:cxn modelId="{1B65FAFE-FA95-4AB4-BD23-930E7EC66CE0}" type="presParOf" srcId="{7BC3FFA1-D68B-4603-AD92-7BAE741B740E}" destId="{49BD9C36-9174-4CF5-995E-755B8418B18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60876-D25F-4F19-B2C7-4FE649468213}">
      <dsp:nvSpPr>
        <dsp:cNvPr id="0" name=""/>
        <dsp:cNvSpPr/>
      </dsp:nvSpPr>
      <dsp:spPr>
        <a:xfrm rot="10800000">
          <a:off x="1730454" y="1703"/>
          <a:ext cx="6417373" cy="4561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168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Нарушение слуха</a:t>
          </a:r>
        </a:p>
      </dsp:txBody>
      <dsp:txXfrm rot="10800000">
        <a:off x="1844502" y="1703"/>
        <a:ext cx="6303325" cy="456192"/>
      </dsp:txXfrm>
    </dsp:sp>
    <dsp:sp modelId="{8221561E-E40C-427F-8EE9-875EAE9EDA03}">
      <dsp:nvSpPr>
        <dsp:cNvPr id="0" name=""/>
        <dsp:cNvSpPr/>
      </dsp:nvSpPr>
      <dsp:spPr>
        <a:xfrm>
          <a:off x="1502357" y="1703"/>
          <a:ext cx="456192" cy="45619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99136-5AFA-4E26-B274-DB1C9D65A10D}">
      <dsp:nvSpPr>
        <dsp:cNvPr id="0" name=""/>
        <dsp:cNvSpPr/>
      </dsp:nvSpPr>
      <dsp:spPr>
        <a:xfrm rot="10800000">
          <a:off x="1730454" y="594073"/>
          <a:ext cx="6417373" cy="4561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168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Нарушение зрения</a:t>
          </a:r>
        </a:p>
      </dsp:txBody>
      <dsp:txXfrm rot="10800000">
        <a:off x="1844502" y="594073"/>
        <a:ext cx="6303325" cy="456192"/>
      </dsp:txXfrm>
    </dsp:sp>
    <dsp:sp modelId="{867B5DF9-1F67-4BD6-84D1-0B54172AFA5D}">
      <dsp:nvSpPr>
        <dsp:cNvPr id="0" name=""/>
        <dsp:cNvSpPr/>
      </dsp:nvSpPr>
      <dsp:spPr>
        <a:xfrm>
          <a:off x="1502357" y="594073"/>
          <a:ext cx="456192" cy="45619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D2ECB-768E-46AC-8ED4-3114A89E9887}">
      <dsp:nvSpPr>
        <dsp:cNvPr id="0" name=""/>
        <dsp:cNvSpPr/>
      </dsp:nvSpPr>
      <dsp:spPr>
        <a:xfrm rot="10800000">
          <a:off x="1730454" y="1186443"/>
          <a:ext cx="6417373" cy="4561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168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Нарушение речи</a:t>
          </a:r>
        </a:p>
      </dsp:txBody>
      <dsp:txXfrm rot="10800000">
        <a:off x="1844502" y="1186443"/>
        <a:ext cx="6303325" cy="456192"/>
      </dsp:txXfrm>
    </dsp:sp>
    <dsp:sp modelId="{AAE5A1EE-EC47-422C-8588-B40136F5AF67}">
      <dsp:nvSpPr>
        <dsp:cNvPr id="0" name=""/>
        <dsp:cNvSpPr/>
      </dsp:nvSpPr>
      <dsp:spPr>
        <a:xfrm>
          <a:off x="1502357" y="1186443"/>
          <a:ext cx="456192" cy="45619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79D7C-EA90-4160-B69D-EF37E5F6F530}">
      <dsp:nvSpPr>
        <dsp:cNvPr id="0" name=""/>
        <dsp:cNvSpPr/>
      </dsp:nvSpPr>
      <dsp:spPr>
        <a:xfrm rot="10800000">
          <a:off x="1730454" y="1778812"/>
          <a:ext cx="6417373" cy="4561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168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Нарушение опорно-двигательного аппарата</a:t>
          </a:r>
        </a:p>
      </dsp:txBody>
      <dsp:txXfrm rot="10800000">
        <a:off x="1844502" y="1778812"/>
        <a:ext cx="6303325" cy="456192"/>
      </dsp:txXfrm>
    </dsp:sp>
    <dsp:sp modelId="{C521E7BB-04F5-4ABE-8EA8-0C4803601EC2}">
      <dsp:nvSpPr>
        <dsp:cNvPr id="0" name=""/>
        <dsp:cNvSpPr/>
      </dsp:nvSpPr>
      <dsp:spPr>
        <a:xfrm>
          <a:off x="1502357" y="1778812"/>
          <a:ext cx="456192" cy="45619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505AF-3302-432B-82D9-D03E2A7D24E9}">
      <dsp:nvSpPr>
        <dsp:cNvPr id="0" name=""/>
        <dsp:cNvSpPr/>
      </dsp:nvSpPr>
      <dsp:spPr>
        <a:xfrm rot="10800000">
          <a:off x="1730454" y="2371182"/>
          <a:ext cx="6417373" cy="4561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168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Задержка психического развития</a:t>
          </a:r>
        </a:p>
      </dsp:txBody>
      <dsp:txXfrm rot="10800000">
        <a:off x="1844502" y="2371182"/>
        <a:ext cx="6303325" cy="456192"/>
      </dsp:txXfrm>
    </dsp:sp>
    <dsp:sp modelId="{709EF96E-3709-46D0-944F-6E772D21B179}">
      <dsp:nvSpPr>
        <dsp:cNvPr id="0" name=""/>
        <dsp:cNvSpPr/>
      </dsp:nvSpPr>
      <dsp:spPr>
        <a:xfrm>
          <a:off x="1502357" y="2371182"/>
          <a:ext cx="456192" cy="45619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94621-15A2-4DE0-A585-CA55A8C5A2D7}">
      <dsp:nvSpPr>
        <dsp:cNvPr id="0" name=""/>
        <dsp:cNvSpPr/>
      </dsp:nvSpPr>
      <dsp:spPr>
        <a:xfrm rot="10800000">
          <a:off x="1730454" y="2963552"/>
          <a:ext cx="6417373" cy="4561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168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Умственная отсталость</a:t>
          </a:r>
        </a:p>
      </dsp:txBody>
      <dsp:txXfrm rot="10800000">
        <a:off x="1844502" y="2963552"/>
        <a:ext cx="6303325" cy="456192"/>
      </dsp:txXfrm>
    </dsp:sp>
    <dsp:sp modelId="{F446244D-EFA0-4398-ADD6-A149D3A3C564}">
      <dsp:nvSpPr>
        <dsp:cNvPr id="0" name=""/>
        <dsp:cNvSpPr/>
      </dsp:nvSpPr>
      <dsp:spPr>
        <a:xfrm>
          <a:off x="1502357" y="2963552"/>
          <a:ext cx="456192" cy="45619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D9C36-9174-4CF5-995E-755B8418B180}">
      <dsp:nvSpPr>
        <dsp:cNvPr id="0" name=""/>
        <dsp:cNvSpPr/>
      </dsp:nvSpPr>
      <dsp:spPr>
        <a:xfrm rot="10800000">
          <a:off x="1730454" y="3555921"/>
          <a:ext cx="6417373" cy="4561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168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Нарушение поведения и общения</a:t>
          </a:r>
        </a:p>
      </dsp:txBody>
      <dsp:txXfrm rot="10800000">
        <a:off x="1844502" y="3555921"/>
        <a:ext cx="6303325" cy="456192"/>
      </dsp:txXfrm>
    </dsp:sp>
    <dsp:sp modelId="{9AF962A7-D686-45F7-92A6-870A869B6756}">
      <dsp:nvSpPr>
        <dsp:cNvPr id="0" name=""/>
        <dsp:cNvSpPr/>
      </dsp:nvSpPr>
      <dsp:spPr>
        <a:xfrm>
          <a:off x="1502357" y="3555921"/>
          <a:ext cx="456192" cy="45619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DB830-9515-43FA-800E-183C26AF16CD}">
      <dsp:nvSpPr>
        <dsp:cNvPr id="0" name=""/>
        <dsp:cNvSpPr/>
      </dsp:nvSpPr>
      <dsp:spPr>
        <a:xfrm rot="10800000">
          <a:off x="1730454" y="4148291"/>
          <a:ext cx="6417373" cy="4561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168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Комплексные нарушения психофизического развития</a:t>
          </a:r>
        </a:p>
      </dsp:txBody>
      <dsp:txXfrm rot="10800000">
        <a:off x="1844502" y="4148291"/>
        <a:ext cx="6303325" cy="456192"/>
      </dsp:txXfrm>
    </dsp:sp>
    <dsp:sp modelId="{525686D0-0A14-47AF-B507-3F7129D2E5C1}">
      <dsp:nvSpPr>
        <dsp:cNvPr id="0" name=""/>
        <dsp:cNvSpPr/>
      </dsp:nvSpPr>
      <dsp:spPr>
        <a:xfrm>
          <a:off x="1502357" y="4148291"/>
          <a:ext cx="456192" cy="45619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rgbClr val="004E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4EB36-49DE-4343-BBF5-CBC9BF713269}">
      <dsp:nvSpPr>
        <dsp:cNvPr id="0" name=""/>
        <dsp:cNvSpPr/>
      </dsp:nvSpPr>
      <dsp:spPr>
        <a:xfrm>
          <a:off x="4055858" y="874"/>
          <a:ext cx="1538469" cy="1000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Обучающиеся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 err="1"/>
            <a:t>Нормотипичных</a:t>
          </a:r>
          <a:r>
            <a:rPr lang="ru-RU" sz="1100" kern="1200" dirty="0"/>
            <a:t> детей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Детей с ОВЗ</a:t>
          </a:r>
        </a:p>
      </dsp:txBody>
      <dsp:txXfrm>
        <a:off x="4104674" y="49690"/>
        <a:ext cx="1440837" cy="902373"/>
      </dsp:txXfrm>
    </dsp:sp>
    <dsp:sp modelId="{1F0E0656-1040-4299-BC95-FDE76197223B}">
      <dsp:nvSpPr>
        <dsp:cNvPr id="0" name=""/>
        <dsp:cNvSpPr/>
      </dsp:nvSpPr>
      <dsp:spPr>
        <a:xfrm>
          <a:off x="3172883" y="500877"/>
          <a:ext cx="3304419" cy="3304419"/>
        </a:xfrm>
        <a:custGeom>
          <a:avLst/>
          <a:gdLst/>
          <a:ahLst/>
          <a:cxnLst/>
          <a:rect l="0" t="0" r="0" b="0"/>
          <a:pathLst>
            <a:path>
              <a:moveTo>
                <a:pt x="2432527" y="195878"/>
              </a:moveTo>
              <a:arcTo wR="1652209" hR="1652209" stAng="17890974" swAng="26259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579C05-C6CB-495C-8FE1-36A702F08685}">
      <dsp:nvSpPr>
        <dsp:cNvPr id="0" name=""/>
        <dsp:cNvSpPr/>
      </dsp:nvSpPr>
      <dsp:spPr>
        <a:xfrm>
          <a:off x="5708067" y="1653084"/>
          <a:ext cx="1538469" cy="1000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Родители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 err="1"/>
            <a:t>Нормотипичных</a:t>
          </a:r>
          <a:r>
            <a:rPr lang="ru-RU" sz="1100" kern="1200" dirty="0"/>
            <a:t> детей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/>
            <a:t>Детей с ОВЗ</a:t>
          </a:r>
          <a:endParaRPr lang="ru-RU" sz="1100" kern="1200" dirty="0"/>
        </a:p>
      </dsp:txBody>
      <dsp:txXfrm>
        <a:off x="5756883" y="1701900"/>
        <a:ext cx="1440837" cy="902373"/>
      </dsp:txXfrm>
    </dsp:sp>
    <dsp:sp modelId="{ED09ACF3-25B8-4060-95E6-46D4724A5D9A}">
      <dsp:nvSpPr>
        <dsp:cNvPr id="0" name=""/>
        <dsp:cNvSpPr/>
      </dsp:nvSpPr>
      <dsp:spPr>
        <a:xfrm>
          <a:off x="3172883" y="500877"/>
          <a:ext cx="3304419" cy="3304419"/>
        </a:xfrm>
        <a:custGeom>
          <a:avLst/>
          <a:gdLst/>
          <a:ahLst/>
          <a:cxnLst/>
          <a:rect l="0" t="0" r="0" b="0"/>
          <a:pathLst>
            <a:path>
              <a:moveTo>
                <a:pt x="3223103" y="2164158"/>
              </a:moveTo>
              <a:arcTo wR="1652209" hR="1652209" stAng="1083036" swAng="26259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29ADDF-04B8-43B0-BCF0-3532724BED25}">
      <dsp:nvSpPr>
        <dsp:cNvPr id="0" name=""/>
        <dsp:cNvSpPr/>
      </dsp:nvSpPr>
      <dsp:spPr>
        <a:xfrm>
          <a:off x="4055858" y="3305294"/>
          <a:ext cx="1538469" cy="1000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Педагоги</a:t>
          </a:r>
        </a:p>
      </dsp:txBody>
      <dsp:txXfrm>
        <a:off x="4104674" y="3354110"/>
        <a:ext cx="1440837" cy="902373"/>
      </dsp:txXfrm>
    </dsp:sp>
    <dsp:sp modelId="{539D83B8-041F-4BDC-BD26-1ED6467358BC}">
      <dsp:nvSpPr>
        <dsp:cNvPr id="0" name=""/>
        <dsp:cNvSpPr/>
      </dsp:nvSpPr>
      <dsp:spPr>
        <a:xfrm>
          <a:off x="3172883" y="500877"/>
          <a:ext cx="3304419" cy="3304419"/>
        </a:xfrm>
        <a:custGeom>
          <a:avLst/>
          <a:gdLst/>
          <a:ahLst/>
          <a:cxnLst/>
          <a:rect l="0" t="0" r="0" b="0"/>
          <a:pathLst>
            <a:path>
              <a:moveTo>
                <a:pt x="871891" y="3108540"/>
              </a:moveTo>
              <a:arcTo wR="1652209" hR="1652209" stAng="7090974" swAng="26259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ED6A80-1BBF-44CF-9905-0AF9DE002137}">
      <dsp:nvSpPr>
        <dsp:cNvPr id="0" name=""/>
        <dsp:cNvSpPr/>
      </dsp:nvSpPr>
      <dsp:spPr>
        <a:xfrm>
          <a:off x="2403648" y="1653084"/>
          <a:ext cx="1538469" cy="1000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Администрация ОУ</a:t>
          </a:r>
        </a:p>
      </dsp:txBody>
      <dsp:txXfrm>
        <a:off x="2452464" y="1701900"/>
        <a:ext cx="1440837" cy="902373"/>
      </dsp:txXfrm>
    </dsp:sp>
    <dsp:sp modelId="{A827E7A8-F7E9-4A27-BEFB-8E463A4B47B9}">
      <dsp:nvSpPr>
        <dsp:cNvPr id="0" name=""/>
        <dsp:cNvSpPr/>
      </dsp:nvSpPr>
      <dsp:spPr>
        <a:xfrm>
          <a:off x="3172883" y="500877"/>
          <a:ext cx="3304419" cy="3304419"/>
        </a:xfrm>
        <a:custGeom>
          <a:avLst/>
          <a:gdLst/>
          <a:ahLst/>
          <a:cxnLst/>
          <a:rect l="0" t="0" r="0" b="0"/>
          <a:pathLst>
            <a:path>
              <a:moveTo>
                <a:pt x="81316" y="1140261"/>
              </a:moveTo>
              <a:arcTo wR="1652209" hR="1652209" stAng="11883036" swAng="26259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60876-D25F-4F19-B2C7-4FE649468213}">
      <dsp:nvSpPr>
        <dsp:cNvPr id="0" name=""/>
        <dsp:cNvSpPr/>
      </dsp:nvSpPr>
      <dsp:spPr>
        <a:xfrm rot="10800000">
          <a:off x="1769917" y="2716"/>
          <a:ext cx="6417373" cy="6140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77" tIns="64770" rIns="120904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проблему неприятия детей с ограниченными возможностями здоровья</a:t>
          </a:r>
        </a:p>
      </dsp:txBody>
      <dsp:txXfrm rot="10800000">
        <a:off x="1923428" y="2716"/>
        <a:ext cx="6263862" cy="614044"/>
      </dsp:txXfrm>
    </dsp:sp>
    <dsp:sp modelId="{8221561E-E40C-427F-8EE9-875EAE9EDA03}">
      <dsp:nvSpPr>
        <dsp:cNvPr id="0" name=""/>
        <dsp:cNvSpPr/>
      </dsp:nvSpPr>
      <dsp:spPr>
        <a:xfrm>
          <a:off x="1462894" y="2716"/>
          <a:ext cx="614044" cy="614044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99136-5AFA-4E26-B274-DB1C9D65A10D}">
      <dsp:nvSpPr>
        <dsp:cNvPr id="0" name=""/>
        <dsp:cNvSpPr/>
      </dsp:nvSpPr>
      <dsp:spPr>
        <a:xfrm rot="10800000">
          <a:off x="1769917" y="800058"/>
          <a:ext cx="6417373" cy="6140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77" tIns="64770" rIns="120904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проблему непринятия идеологии инклюзивного образования</a:t>
          </a:r>
        </a:p>
      </dsp:txBody>
      <dsp:txXfrm rot="10800000">
        <a:off x="1923428" y="800058"/>
        <a:ext cx="6263862" cy="614044"/>
      </dsp:txXfrm>
    </dsp:sp>
    <dsp:sp modelId="{867B5DF9-1F67-4BD6-84D1-0B54172AFA5D}">
      <dsp:nvSpPr>
        <dsp:cNvPr id="0" name=""/>
        <dsp:cNvSpPr/>
      </dsp:nvSpPr>
      <dsp:spPr>
        <a:xfrm>
          <a:off x="1462894" y="800058"/>
          <a:ext cx="614044" cy="614044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D2ECB-768E-46AC-8ED4-3114A89E9887}">
      <dsp:nvSpPr>
        <dsp:cNvPr id="0" name=""/>
        <dsp:cNvSpPr/>
      </dsp:nvSpPr>
      <dsp:spPr>
        <a:xfrm rot="10800000">
          <a:off x="1769917" y="1597400"/>
          <a:ext cx="6417373" cy="6140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77" tIns="64770" rIns="120904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трудности в понимании и реализации подходов к обучению детей с ОВЗ</a:t>
          </a:r>
        </a:p>
      </dsp:txBody>
      <dsp:txXfrm rot="10800000">
        <a:off x="1923428" y="1597400"/>
        <a:ext cx="6263862" cy="614044"/>
      </dsp:txXfrm>
    </dsp:sp>
    <dsp:sp modelId="{AAE5A1EE-EC47-422C-8588-B40136F5AF67}">
      <dsp:nvSpPr>
        <dsp:cNvPr id="0" name=""/>
        <dsp:cNvSpPr/>
      </dsp:nvSpPr>
      <dsp:spPr>
        <a:xfrm>
          <a:off x="1462894" y="1597400"/>
          <a:ext cx="614044" cy="614044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79D7C-EA90-4160-B69D-EF37E5F6F530}">
      <dsp:nvSpPr>
        <dsp:cNvPr id="0" name=""/>
        <dsp:cNvSpPr/>
      </dsp:nvSpPr>
      <dsp:spPr>
        <a:xfrm rot="10800000">
          <a:off x="1769917" y="2394742"/>
          <a:ext cx="6417373" cy="6140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77" tIns="64770" rIns="120904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нежелание многих родителей обучать своих нормально развивающихся детей вместе с детьми с ОВЗ</a:t>
          </a:r>
        </a:p>
      </dsp:txBody>
      <dsp:txXfrm rot="10800000">
        <a:off x="1923428" y="2394742"/>
        <a:ext cx="6263862" cy="614044"/>
      </dsp:txXfrm>
    </dsp:sp>
    <dsp:sp modelId="{C521E7BB-04F5-4ABE-8EA8-0C4803601EC2}">
      <dsp:nvSpPr>
        <dsp:cNvPr id="0" name=""/>
        <dsp:cNvSpPr/>
      </dsp:nvSpPr>
      <dsp:spPr>
        <a:xfrm>
          <a:off x="1462894" y="2394742"/>
          <a:ext cx="614044" cy="614044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505AF-3302-432B-82D9-D03E2A7D24E9}">
      <dsp:nvSpPr>
        <dsp:cNvPr id="0" name=""/>
        <dsp:cNvSpPr/>
      </dsp:nvSpPr>
      <dsp:spPr>
        <a:xfrm rot="10800000">
          <a:off x="1769917" y="3192084"/>
          <a:ext cx="6417373" cy="6140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77" tIns="64770" rIns="120904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неадекватное восприятие нормально развивающимися детьми сверстников с ОВЗ</a:t>
          </a:r>
        </a:p>
      </dsp:txBody>
      <dsp:txXfrm rot="10800000">
        <a:off x="1923428" y="3192084"/>
        <a:ext cx="6263862" cy="614044"/>
      </dsp:txXfrm>
    </dsp:sp>
    <dsp:sp modelId="{709EF96E-3709-46D0-944F-6E772D21B179}">
      <dsp:nvSpPr>
        <dsp:cNvPr id="0" name=""/>
        <dsp:cNvSpPr/>
      </dsp:nvSpPr>
      <dsp:spPr>
        <a:xfrm>
          <a:off x="1462894" y="3192084"/>
          <a:ext cx="614044" cy="614044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D9C36-9174-4CF5-995E-755B8418B180}">
      <dsp:nvSpPr>
        <dsp:cNvPr id="0" name=""/>
        <dsp:cNvSpPr/>
      </dsp:nvSpPr>
      <dsp:spPr>
        <a:xfrm rot="10800000">
          <a:off x="1769917" y="3989426"/>
          <a:ext cx="6417373" cy="6140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77" tIns="64770" rIns="120904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трудности социально-психологической адаптации детей с ОВЗ</a:t>
          </a:r>
        </a:p>
      </dsp:txBody>
      <dsp:txXfrm rot="10800000">
        <a:off x="1923428" y="3989426"/>
        <a:ext cx="6263862" cy="614044"/>
      </dsp:txXfrm>
    </dsp:sp>
    <dsp:sp modelId="{9AF962A7-D686-45F7-92A6-870A869B6756}">
      <dsp:nvSpPr>
        <dsp:cNvPr id="0" name=""/>
        <dsp:cNvSpPr/>
      </dsp:nvSpPr>
      <dsp:spPr>
        <a:xfrm>
          <a:off x="1462894" y="3989426"/>
          <a:ext cx="614044" cy="614044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60876-D25F-4F19-B2C7-4FE649468213}">
      <dsp:nvSpPr>
        <dsp:cNvPr id="0" name=""/>
        <dsp:cNvSpPr/>
      </dsp:nvSpPr>
      <dsp:spPr>
        <a:xfrm rot="10800000">
          <a:off x="1769917" y="2716"/>
          <a:ext cx="6417373" cy="6140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77" tIns="64770" rIns="120904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Отсутствие/неполнота нормативно-правового базы</a:t>
          </a:r>
        </a:p>
      </dsp:txBody>
      <dsp:txXfrm rot="10800000">
        <a:off x="1923428" y="2716"/>
        <a:ext cx="6263862" cy="614044"/>
      </dsp:txXfrm>
    </dsp:sp>
    <dsp:sp modelId="{8221561E-E40C-427F-8EE9-875EAE9EDA03}">
      <dsp:nvSpPr>
        <dsp:cNvPr id="0" name=""/>
        <dsp:cNvSpPr/>
      </dsp:nvSpPr>
      <dsp:spPr>
        <a:xfrm>
          <a:off x="1462894" y="2716"/>
          <a:ext cx="614044" cy="614044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99136-5AFA-4E26-B274-DB1C9D65A10D}">
      <dsp:nvSpPr>
        <dsp:cNvPr id="0" name=""/>
        <dsp:cNvSpPr/>
      </dsp:nvSpPr>
      <dsp:spPr>
        <a:xfrm rot="10800000">
          <a:off x="1769917" y="800058"/>
          <a:ext cx="6417373" cy="6140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77" tIns="64770" rIns="120904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Отсутствие/неполнота профессионально подготовленных кадров</a:t>
          </a:r>
        </a:p>
      </dsp:txBody>
      <dsp:txXfrm rot="10800000">
        <a:off x="1923428" y="800058"/>
        <a:ext cx="6263862" cy="614044"/>
      </dsp:txXfrm>
    </dsp:sp>
    <dsp:sp modelId="{867B5DF9-1F67-4BD6-84D1-0B54172AFA5D}">
      <dsp:nvSpPr>
        <dsp:cNvPr id="0" name=""/>
        <dsp:cNvSpPr/>
      </dsp:nvSpPr>
      <dsp:spPr>
        <a:xfrm>
          <a:off x="1462894" y="800058"/>
          <a:ext cx="614044" cy="614044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D2ECB-768E-46AC-8ED4-3114A89E9887}">
      <dsp:nvSpPr>
        <dsp:cNvPr id="0" name=""/>
        <dsp:cNvSpPr/>
      </dsp:nvSpPr>
      <dsp:spPr>
        <a:xfrm rot="10800000">
          <a:off x="1769917" y="1597400"/>
          <a:ext cx="6417373" cy="6140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77" tIns="64770" rIns="120904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Отсутствие/неполнота «</a:t>
          </a:r>
          <a:r>
            <a:rPr lang="ru-RU" sz="1700" kern="1200" dirty="0" err="1"/>
            <a:t>безбарьерной</a:t>
          </a:r>
          <a:r>
            <a:rPr lang="ru-RU" sz="1700" kern="1200" dirty="0"/>
            <a:t>» среды, создание специальных условий</a:t>
          </a:r>
        </a:p>
      </dsp:txBody>
      <dsp:txXfrm rot="10800000">
        <a:off x="1923428" y="1597400"/>
        <a:ext cx="6263862" cy="614044"/>
      </dsp:txXfrm>
    </dsp:sp>
    <dsp:sp modelId="{AAE5A1EE-EC47-422C-8588-B40136F5AF67}">
      <dsp:nvSpPr>
        <dsp:cNvPr id="0" name=""/>
        <dsp:cNvSpPr/>
      </dsp:nvSpPr>
      <dsp:spPr>
        <a:xfrm>
          <a:off x="1462894" y="1597400"/>
          <a:ext cx="614044" cy="614044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79D7C-EA90-4160-B69D-EF37E5F6F530}">
      <dsp:nvSpPr>
        <dsp:cNvPr id="0" name=""/>
        <dsp:cNvSpPr/>
      </dsp:nvSpPr>
      <dsp:spPr>
        <a:xfrm rot="10800000">
          <a:off x="1769917" y="2394742"/>
          <a:ext cx="6417373" cy="6140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77" tIns="64770" rIns="120904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Отсутствие единой модели деятельности специалистов.</a:t>
          </a:r>
        </a:p>
      </dsp:txBody>
      <dsp:txXfrm rot="10800000">
        <a:off x="1923428" y="2394742"/>
        <a:ext cx="6263862" cy="614044"/>
      </dsp:txXfrm>
    </dsp:sp>
    <dsp:sp modelId="{C521E7BB-04F5-4ABE-8EA8-0C4803601EC2}">
      <dsp:nvSpPr>
        <dsp:cNvPr id="0" name=""/>
        <dsp:cNvSpPr/>
      </dsp:nvSpPr>
      <dsp:spPr>
        <a:xfrm>
          <a:off x="1462894" y="2394742"/>
          <a:ext cx="614044" cy="614044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505AF-3302-432B-82D9-D03E2A7D24E9}">
      <dsp:nvSpPr>
        <dsp:cNvPr id="0" name=""/>
        <dsp:cNvSpPr/>
      </dsp:nvSpPr>
      <dsp:spPr>
        <a:xfrm rot="10800000">
          <a:off x="1769917" y="3192084"/>
          <a:ext cx="6417373" cy="6140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77" tIns="64770" rIns="120904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Отсутствие программного-методического обеспечения</a:t>
          </a:r>
        </a:p>
      </dsp:txBody>
      <dsp:txXfrm rot="10800000">
        <a:off x="1923428" y="3192084"/>
        <a:ext cx="6263862" cy="614044"/>
      </dsp:txXfrm>
    </dsp:sp>
    <dsp:sp modelId="{709EF96E-3709-46D0-944F-6E772D21B179}">
      <dsp:nvSpPr>
        <dsp:cNvPr id="0" name=""/>
        <dsp:cNvSpPr/>
      </dsp:nvSpPr>
      <dsp:spPr>
        <a:xfrm>
          <a:off x="1462894" y="3192084"/>
          <a:ext cx="614044" cy="614044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D9C36-9174-4CF5-995E-755B8418B180}">
      <dsp:nvSpPr>
        <dsp:cNvPr id="0" name=""/>
        <dsp:cNvSpPr/>
      </dsp:nvSpPr>
      <dsp:spPr>
        <a:xfrm rot="10800000">
          <a:off x="1769917" y="3989426"/>
          <a:ext cx="6417373" cy="6140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77" tIns="64770" rIns="120904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Недостаточность межведомственного взаимодействия.</a:t>
          </a:r>
        </a:p>
      </dsp:txBody>
      <dsp:txXfrm rot="10800000">
        <a:off x="1923428" y="3989426"/>
        <a:ext cx="6263862" cy="614044"/>
      </dsp:txXfrm>
    </dsp:sp>
    <dsp:sp modelId="{9AF962A7-D686-45F7-92A6-870A869B6756}">
      <dsp:nvSpPr>
        <dsp:cNvPr id="0" name=""/>
        <dsp:cNvSpPr/>
      </dsp:nvSpPr>
      <dsp:spPr>
        <a:xfrm>
          <a:off x="1462894" y="3989426"/>
          <a:ext cx="614044" cy="614044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019D2-C781-4C68-BD12-998EE3B0A99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2EFCA-5042-4C6A-B3CF-0A718EC77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5902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AF2C8-9417-4745-B1FA-0C58AE50B819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882CF-A0BA-4A2A-B78C-5E68E52A5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5045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993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3AE58A-8293-49B6-A442-D9DF683F58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FF840-0737-4AFC-8A05-5C7DE3C6B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714526-A577-426B-A8C6-1029E90FF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C0D54-2DFB-46ED-B46C-7FA4E6640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760647-8579-49BF-8D7C-4CC558DD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6B372-DBFE-470F-AA04-21387863C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9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751D9-22E2-4EB8-9529-60178D9DA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33DA6D-94DB-4AEE-977B-8B7C791D2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8E3468-5AB5-4CC2-9BE0-0184CC49E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3D100-A635-4C39-A865-BF31910FF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DCCFF5-2E13-4C43-86D1-5C3F76101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2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7F432CD-4523-4BD8-92B7-36B66EBE99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248BF6-A502-4EB8-B58E-1CCB2E6E6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B85216-1B15-4B70-AD42-AC851BAA2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E2A7A3-69F5-42EB-BD78-D0FE03B8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D0A078-F29E-4B94-9197-3303E752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1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E3507-7C0E-431E-9B42-5F0946429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EF13D2-4E05-4375-B245-14AA1CE69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A4A1AE-5605-4495-836A-C4DFEE0D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D3DE68-C2F2-4202-999F-B2CE5EF35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B493A4-0F57-48EA-B651-ED842BB9F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7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B8256-3271-4F0D-884B-FE674315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D472D7-13EE-4573-B2FE-0BB29B103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2F37AB-94CE-4E67-A824-6A9E3383D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33F86E-2AB2-4865-A6BA-D69845CC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EEDD80-7D8A-4FB2-8C9B-C3E5FEB7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07142-1BA9-45F0-8285-80147A44D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142AF7-FCAE-40BC-BC5D-92FB6D0B1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F13E3A-DB43-4B3F-9E11-9AEDB87BD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C6761E-6204-49A0-B391-56DF6F2E2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006575-A647-439F-A1F9-53D98B39A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D81586-F494-4AFA-8096-4A327CE1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4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D5E65-C5D1-4D18-B86D-7504D58E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C3B7F-B235-4264-9750-5F57A9EF1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1CAEF5-F734-4DE5-BAD8-EB3A35AC0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7A9022-B36C-4AAC-B83C-25D8F3318B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9E7223-AD7F-492F-B215-5B7ED09D22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B87B929-DDFD-483C-AB65-9C364EF7A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C00D52-9754-43CB-A296-809ED0FC4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BC7812-F30D-4B60-A154-F5BD94472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5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1CE0A-D409-4E57-8466-4BF73BBB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A9DF44-EE89-476B-8231-C721A10E4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D88A40-AABF-4CFA-87CC-E6C06D45F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06DA6E-93E8-40B5-BD72-ADB81483C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7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D1CCD2-DF6A-4290-8438-1F6C99EDE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0705F9-2569-4671-B9B2-88DEB69C1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897548-FD7C-494C-B256-97EC74A9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6BD1F-2E40-4176-A2FA-5FD45CC5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90B6BB-5F30-4957-8E57-92D8CDC2D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511DA2-2952-47A3-BE16-F6CBDC359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3CA829-E50B-4AF4-A50E-41F0A478F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7E7F7B-DCAD-46DE-8D86-12E83BC70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3A2C29-75A4-410C-A2E1-889DCA00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8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C74AE-BFA7-4396-8406-0F44A6A8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5434BFA-59BB-48F7-B355-C10EFEFF14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F963C0-246F-47F6-B7FF-886BD9CA5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013BE5-7E72-41A5-AAEA-19804577D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B72F6E-CB55-46B9-859A-FE9807A6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47DF7E-C3B3-4F6D-84E8-3A211693E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8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E7BA86-4D76-4C2B-999B-C14B583D454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C8BC8C-292B-4CDF-954F-66CE93A46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784D0B-D367-44EA-BEA5-DB82A6580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5F8123-CC57-4371-8958-CD52FBBA0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5877B-B35E-461B-9D29-07C79B310FB9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3C2B53-EA4C-4FD4-92FD-783EF9307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0B0C6D-2273-4E5D-8EF6-21B5BC5EE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592EE-4A68-4962-8085-043777271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9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0A0B9-6C3B-4E23-AF22-332A82255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20" y="2639342"/>
            <a:ext cx="10881360" cy="3005941"/>
          </a:xfrm>
        </p:spPr>
        <p:txBody>
          <a:bodyPr>
            <a:normAutofit fontScale="90000"/>
          </a:bodyPr>
          <a:lstStyle/>
          <a:p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E8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E8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E8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E8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ФОРСАЙТ-СЕССИЯ </a:t>
            </a:r>
            <a:b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E8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E8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«Организации образовательного процесса обучающихся с ограниченными возможностями здоровья в условиях инклюзии»</a:t>
            </a:r>
            <a:b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E8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E8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E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системы адаптации сопровождения молодых педагогов </a:t>
            </a:r>
            <a:br>
              <a:rPr lang="ru-RU" sz="2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E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E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 35 лет с опытом до 3 лет)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4E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3274CC-1601-4792-A113-13447A53B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20561"/>
            <a:ext cx="9144000" cy="1145522"/>
          </a:xfrm>
        </p:spPr>
        <p:txBody>
          <a:bodyPr>
            <a:normAutofit/>
          </a:bodyPr>
          <a:lstStyle/>
          <a:p>
            <a:r>
              <a:rPr lang="ru-RU" sz="1800" dirty="0"/>
              <a:t>Ведущие: Львов Д.В., </a:t>
            </a:r>
            <a:r>
              <a:rPr lang="ru-RU" sz="1800" dirty="0" err="1"/>
              <a:t>Савенок</a:t>
            </a:r>
            <a:r>
              <a:rPr lang="ru-RU" sz="1800" dirty="0"/>
              <a:t> Д.Н.</a:t>
            </a:r>
          </a:p>
          <a:p>
            <a:r>
              <a:rPr lang="ru-RU" sz="1800" dirty="0"/>
              <a:t>Санкт-Петербург</a:t>
            </a:r>
          </a:p>
          <a:p>
            <a:r>
              <a:rPr lang="ru-RU" sz="1800" dirty="0"/>
              <a:t>2023</a:t>
            </a:r>
            <a:endParaRPr lang="en-US" sz="1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489D27-2CA1-4B14-8BAA-B626C28EF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726" y="564678"/>
            <a:ext cx="3325375" cy="12344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1DD9B5-482C-4507-BE28-62CCE89DD592}"/>
              </a:ext>
            </a:extLst>
          </p:cNvPr>
          <p:cNvSpPr txBox="1"/>
          <p:nvPr/>
        </p:nvSpPr>
        <p:spPr>
          <a:xfrm>
            <a:off x="5526082" y="489403"/>
            <a:ext cx="62705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ЦЕНТР </a:t>
            </a:r>
          </a:p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НЕПРЕРЫВНОГО ПОВЫШЕНИЯ </a:t>
            </a:r>
          </a:p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ПРОФЕССИОНАЛЬНОГО МАСТЕРСТВА</a:t>
            </a:r>
          </a:p>
        </p:txBody>
      </p:sp>
    </p:spTree>
    <p:extLst>
      <p:ext uri="{BB962C8B-B14F-4D97-AF65-F5344CB8AC3E}">
        <p14:creationId xmlns:p14="http://schemas.microsoft.com/office/powerpoint/2010/main" val="199668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875" y="591381"/>
            <a:ext cx="9437536" cy="652642"/>
          </a:xfrm>
        </p:spPr>
        <p:txBody>
          <a:bodyPr>
            <a:normAutofit fontScale="90000"/>
          </a:bodyPr>
          <a:lstStyle/>
          <a:p>
            <a:r>
              <a:rPr lang="ru-RU" sz="3800" b="1" dirty="0"/>
              <a:t>Сессия 1.</a:t>
            </a:r>
            <a:r>
              <a:rPr lang="ru-RU" sz="3800" dirty="0"/>
              <a:t> Модели организации получения           образования обучающихся с ОВЗ</a:t>
            </a:r>
            <a:br>
              <a:rPr lang="ru-RU" sz="3800" dirty="0"/>
            </a:br>
            <a:endParaRPr lang="ru-RU" sz="38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836963" y="1336998"/>
            <a:ext cx="9723665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7B0B61EF-58E7-4CC2-B9CE-CF71492FCC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326616"/>
              </p:ext>
            </p:extLst>
          </p:nvPr>
        </p:nvGraphicFramePr>
        <p:xfrm>
          <a:off x="1045026" y="1811618"/>
          <a:ext cx="10515602" cy="480729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53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8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3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9634">
                  <a:extLst>
                    <a:ext uri="{9D8B030D-6E8A-4147-A177-3AD203B41FA5}">
                      <a16:colId xmlns:a16="http://schemas.microsoft.com/office/drawing/2014/main" val="2531962014"/>
                    </a:ext>
                  </a:extLst>
                </a:gridCol>
              </a:tblGrid>
              <a:tr h="961459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2000" b="1" baseline="0" dirty="0">
                          <a:latin typeface="+mn-lt"/>
                        </a:rPr>
                        <a:t>Специальное </a:t>
                      </a:r>
                      <a:br>
                        <a:rPr lang="ru-RU" sz="2000" b="1" baseline="0" dirty="0">
                          <a:latin typeface="+mn-lt"/>
                        </a:rPr>
                      </a:br>
                      <a:r>
                        <a:rPr lang="ru-RU" sz="2000" b="1" baseline="0" dirty="0">
                          <a:latin typeface="+mn-lt"/>
                        </a:rPr>
                        <a:t>образование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2000" b="1" baseline="0" dirty="0">
                          <a:latin typeface="+mn-lt"/>
                        </a:rPr>
                        <a:t>Интегрированное образование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2000" b="1" baseline="0" dirty="0">
                          <a:latin typeface="+mn-lt"/>
                        </a:rPr>
                        <a:t>Инклюзивное образование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459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+mn-lt"/>
                        </a:rPr>
                        <a:t>Особенности организации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ru-RU" b="0" baseline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ru-RU" b="0" baseline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ru-RU" b="0" baseline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1459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+mn-lt"/>
                        </a:rPr>
                        <a:t>Сильные стороны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ru-RU" b="0" baseline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ru-RU" b="0" baseline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ru-RU" b="0" baseline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1459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+mn-lt"/>
                        </a:rPr>
                        <a:t>Слабые стороны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ru-RU" b="0" baseline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ru-RU" b="0" baseline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ru-RU" b="0" baseline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1459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+mn-lt"/>
                        </a:rPr>
                        <a:t>Перспективы развития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ru-RU" b="0" baseline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ru-RU" b="0" baseline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ru-RU" b="0" baseline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30912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50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0A0B9-6C3B-4E23-AF22-332A82255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5688" y="1447178"/>
            <a:ext cx="9144000" cy="2387600"/>
          </a:xfrm>
        </p:spPr>
        <p:txBody>
          <a:bodyPr>
            <a:noAutofit/>
          </a:bodyPr>
          <a:lstStyle/>
          <a:p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E8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Проблемы инклюзивного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84850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3292" y="365125"/>
            <a:ext cx="9500507" cy="1325563"/>
          </a:xfrm>
        </p:spPr>
        <p:txBody>
          <a:bodyPr>
            <a:normAutofit/>
          </a:bodyPr>
          <a:lstStyle/>
          <a:p>
            <a:r>
              <a:rPr lang="ru-RU" sz="4000" dirty="0"/>
              <a:t>Участники образовательных отношений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836964" y="1624686"/>
            <a:ext cx="9535886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552948680"/>
              </p:ext>
            </p:extLst>
          </p:nvPr>
        </p:nvGraphicFramePr>
        <p:xfrm>
          <a:off x="1549424" y="1834568"/>
          <a:ext cx="9650186" cy="4306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70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9486" y="536058"/>
            <a:ext cx="9437536" cy="652642"/>
          </a:xfrm>
        </p:spPr>
        <p:txBody>
          <a:bodyPr>
            <a:normAutofit fontScale="90000"/>
          </a:bodyPr>
          <a:lstStyle/>
          <a:p>
            <a:r>
              <a:rPr lang="ru-RU" sz="3800" b="1" dirty="0"/>
              <a:t>Сессия 2.</a:t>
            </a:r>
            <a:r>
              <a:rPr lang="ru-RU" sz="3800" dirty="0"/>
              <a:t> Ожидания и реальность</a:t>
            </a:r>
            <a:br>
              <a:rPr lang="ru-RU" sz="3800" dirty="0"/>
            </a:br>
            <a:r>
              <a:rPr lang="ru-RU" sz="3800" dirty="0"/>
              <a:t>инклюзивного образования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836963" y="1336998"/>
            <a:ext cx="9723665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7B0B61EF-58E7-4CC2-B9CE-CF71492FCC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099050"/>
              </p:ext>
            </p:extLst>
          </p:nvPr>
        </p:nvGraphicFramePr>
        <p:xfrm>
          <a:off x="1048624" y="1811618"/>
          <a:ext cx="10288397" cy="485763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56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3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8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9210"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2000" b="1" baseline="0" dirty="0">
                          <a:latin typeface="+mn-lt"/>
                        </a:rPr>
                        <a:t>Ожидания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2000" b="1" baseline="0" dirty="0">
                          <a:latin typeface="+mn-lt"/>
                        </a:rPr>
                        <a:t>Ожидания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2000" b="1" baseline="0" dirty="0">
                          <a:latin typeface="+mn-lt"/>
                        </a:rPr>
                        <a:t>Реальность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10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+mn-lt"/>
                        </a:rPr>
                        <a:t>1. Положительные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ru-RU" b="0" baseline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ru-RU" b="0" baseline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10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+mn-lt"/>
                        </a:rPr>
                        <a:t>2. Отрицательные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ru-RU" b="0" baseline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ru-RU" b="0" baseline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54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3292" y="365125"/>
            <a:ext cx="9500507" cy="1325563"/>
          </a:xfrm>
        </p:spPr>
        <p:txBody>
          <a:bodyPr>
            <a:normAutofit/>
          </a:bodyPr>
          <a:lstStyle/>
          <a:p>
            <a:r>
              <a:rPr lang="ru-RU" sz="4000" dirty="0"/>
              <a:t>Проблемы инклюзивного образования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836964" y="1624686"/>
            <a:ext cx="9535886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9" name="Схема 8"/>
          <p:cNvGraphicFramePr/>
          <p:nvPr/>
        </p:nvGraphicFramePr>
        <p:xfrm>
          <a:off x="1616536" y="1851762"/>
          <a:ext cx="9650186" cy="4606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1078" y="1907839"/>
            <a:ext cx="509722" cy="5414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1078" y="2688889"/>
            <a:ext cx="509722" cy="5414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1078" y="3497153"/>
            <a:ext cx="509722" cy="5414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1078" y="4272761"/>
            <a:ext cx="509722" cy="5414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1078" y="5105518"/>
            <a:ext cx="509722" cy="5414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1078" y="5897453"/>
            <a:ext cx="509722" cy="54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6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3292" y="365125"/>
            <a:ext cx="9500507" cy="1325563"/>
          </a:xfrm>
        </p:spPr>
        <p:txBody>
          <a:bodyPr>
            <a:normAutofit/>
          </a:bodyPr>
          <a:lstStyle/>
          <a:p>
            <a:r>
              <a:rPr lang="ru-RU" sz="4000" dirty="0"/>
              <a:t>Трудности ОУ при реализации модели инклюзивного образования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836964" y="1624686"/>
            <a:ext cx="9535886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468435332"/>
              </p:ext>
            </p:extLst>
          </p:nvPr>
        </p:nvGraphicFramePr>
        <p:xfrm>
          <a:off x="1616536" y="1851762"/>
          <a:ext cx="9650186" cy="4606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1078" y="1907839"/>
            <a:ext cx="509722" cy="5414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1078" y="2688889"/>
            <a:ext cx="509722" cy="5414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1078" y="3497153"/>
            <a:ext cx="509722" cy="5414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1078" y="4272761"/>
            <a:ext cx="509722" cy="5414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1078" y="5105518"/>
            <a:ext cx="509722" cy="5414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1078" y="5897453"/>
            <a:ext cx="509722" cy="54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8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9486" y="536058"/>
            <a:ext cx="9437536" cy="652642"/>
          </a:xfrm>
        </p:spPr>
        <p:txBody>
          <a:bodyPr>
            <a:normAutofit fontScale="90000"/>
          </a:bodyPr>
          <a:lstStyle/>
          <a:p>
            <a:r>
              <a:rPr lang="ru-RU" sz="3800" b="1" dirty="0"/>
              <a:t>Сессия 3.</a:t>
            </a:r>
            <a:r>
              <a:rPr lang="ru-RU" sz="3800" dirty="0"/>
              <a:t> Разработка дорожной карты по развитию  инклюзивного образования в ОУ 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836963" y="1336998"/>
            <a:ext cx="9723665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566CAE0E-147A-4768-8ED9-2AE1ECC5DC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340325"/>
              </p:ext>
            </p:extLst>
          </p:nvPr>
        </p:nvGraphicFramePr>
        <p:xfrm>
          <a:off x="738231" y="1541483"/>
          <a:ext cx="11190914" cy="503836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15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7747">
                  <a:extLst>
                    <a:ext uri="{9D8B030D-6E8A-4147-A177-3AD203B41FA5}">
                      <a16:colId xmlns:a16="http://schemas.microsoft.com/office/drawing/2014/main" val="4169806882"/>
                    </a:ext>
                  </a:extLst>
                </a:gridCol>
                <a:gridCol w="2797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раздел</a:t>
                      </a:r>
                      <a:endParaRPr lang="ru-RU" sz="1600" strike="noStrik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Содержательный раздел  </a:t>
                      </a:r>
                      <a:endParaRPr lang="ru-RU" sz="1800" strike="noStrik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Организационный раздел</a:t>
                      </a:r>
                      <a:endParaRPr lang="ru-RU" sz="1800" strike="noStrik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79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900" strike="noStrike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strike="noStrike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900" strike="noStrike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strike="noStrik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Задачи.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900" strike="noStrik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strike="noStrik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Ожидаемые результаты.</a:t>
                      </a:r>
                    </a:p>
                  </a:txBody>
                  <a:tcPr marL="9525" marR="9525" marT="9525" marB="9525"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strike="noStrik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 направленные на преодоление проблем с указанием ответственных лиц.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strike="noStrik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Материально-техническое обеспечение.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strike="noStrik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Финансовое обеспечение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strike="noStrik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Кадровое обеспечение.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strike="noStrik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Учебно-методическое обеспечение.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strike="noStrik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Иное обеспечение.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42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0A0B9-6C3B-4E23-AF22-332A82255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2436" y="1646683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E8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ovz@shkola657.ru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4E8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35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7786" y="365126"/>
            <a:ext cx="9476014" cy="639081"/>
          </a:xfrm>
        </p:spPr>
        <p:txBody>
          <a:bodyPr>
            <a:normAutofit/>
          </a:bodyPr>
          <a:lstStyle/>
          <a:p>
            <a:r>
              <a:rPr lang="ru-RU" sz="3800" dirty="0"/>
              <a:t>Форсайт-сессия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7605" y="2233805"/>
            <a:ext cx="6169479" cy="359548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Форсайт — инновационный мозговой штурм, позволяющий максимально эффективно понять достоинства и недостатки прошлого и учесть это в создании новых технологий</a:t>
            </a:r>
          </a:p>
          <a:p>
            <a:r>
              <a:rPr lang="ru-RU" dirty="0"/>
              <a:t>Форсайт-сессии — это прикладной инструмент мозгового штурма при разработке сценариев и технологических дорожных карт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8"/>
          <a:stretch/>
        </p:blipFill>
        <p:spPr>
          <a:xfrm>
            <a:off x="843617" y="1602741"/>
            <a:ext cx="4201908" cy="4109656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836964" y="1028714"/>
            <a:ext cx="9535886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93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F1643-2B22-485B-8D3F-35909CE39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272" y="365126"/>
            <a:ext cx="9506527" cy="891020"/>
          </a:xfrm>
        </p:spPr>
        <p:txBody>
          <a:bodyPr/>
          <a:lstStyle/>
          <a:p>
            <a:r>
              <a:rPr lang="ru-RU" dirty="0"/>
              <a:t>Статус обучающегося</a:t>
            </a:r>
            <a:endParaRPr lang="en-US" dirty="0"/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7B0B61EF-58E7-4CC2-B9CE-CF71492FCC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297342"/>
              </p:ext>
            </p:extLst>
          </p:nvPr>
        </p:nvGraphicFramePr>
        <p:xfrm>
          <a:off x="1504948" y="1427594"/>
          <a:ext cx="9534526" cy="5040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67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7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76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j-lt"/>
                        </a:rPr>
                        <a:t>Ребенок-инвалид</a:t>
                      </a:r>
                    </a:p>
                  </a:txBody>
                  <a:tcPr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j-lt"/>
                        </a:rPr>
                        <a:t>Ребенок с ОВЗ</a:t>
                      </a:r>
                    </a:p>
                  </a:txBody>
                  <a:tcPr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434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j-lt"/>
                        </a:rPr>
                        <a:t>лицо, которое имеет</a:t>
                      </a:r>
                    </a:p>
                    <a:p>
                      <a:pPr algn="ctr"/>
                      <a:r>
                        <a:rPr lang="ru-RU" sz="2400" dirty="0">
                          <a:latin typeface="+mj-lt"/>
                        </a:rPr>
                        <a:t>нарушение здоровья со стойким</a:t>
                      </a:r>
                    </a:p>
                    <a:p>
                      <a:pPr algn="ctr"/>
                      <a:r>
                        <a:rPr lang="ru-RU" sz="2400" dirty="0">
                          <a:latin typeface="+mj-lt"/>
                        </a:rPr>
                        <a:t>расстройством функций организма,</a:t>
                      </a:r>
                    </a:p>
                    <a:p>
                      <a:pPr algn="ctr"/>
                      <a:r>
                        <a:rPr lang="ru-RU" sz="2400" dirty="0">
                          <a:latin typeface="+mj-lt"/>
                        </a:rPr>
                        <a:t>обусловленным заболеваниями,</a:t>
                      </a:r>
                    </a:p>
                    <a:p>
                      <a:pPr algn="ctr"/>
                      <a:r>
                        <a:rPr lang="ru-RU" sz="2400" dirty="0">
                          <a:latin typeface="+mj-lt"/>
                        </a:rPr>
                        <a:t>последствиями травм или</a:t>
                      </a:r>
                    </a:p>
                    <a:p>
                      <a:pPr algn="ctr"/>
                      <a:r>
                        <a:rPr lang="ru-RU" sz="2400" dirty="0">
                          <a:latin typeface="+mj-lt"/>
                        </a:rPr>
                        <a:t>дефектов, приводящее к</a:t>
                      </a:r>
                    </a:p>
                    <a:p>
                      <a:pPr algn="ctr"/>
                      <a:r>
                        <a:rPr lang="ru-RU" sz="2400" dirty="0">
                          <a:latin typeface="+mj-lt"/>
                        </a:rPr>
                        <a:t>ограничению жизнедеятельности и</a:t>
                      </a:r>
                    </a:p>
                    <a:p>
                      <a:pPr algn="ctr"/>
                      <a:r>
                        <a:rPr lang="ru-RU" sz="2400" dirty="0">
                          <a:latin typeface="+mj-lt"/>
                        </a:rPr>
                        <a:t>вызывающее необходимость его</a:t>
                      </a:r>
                    </a:p>
                    <a:p>
                      <a:pPr algn="ctr"/>
                      <a:r>
                        <a:rPr lang="ru-RU" sz="2400" dirty="0">
                          <a:latin typeface="+mj-lt"/>
                        </a:rPr>
                        <a:t>социальной защиты</a:t>
                      </a:r>
                    </a:p>
                  </a:txBody>
                  <a:tcPr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j-lt"/>
                        </a:rPr>
                        <a:t>физическое лицо, имеющее</a:t>
                      </a:r>
                    </a:p>
                    <a:p>
                      <a:pPr algn="ctr"/>
                      <a:r>
                        <a:rPr lang="ru-RU" sz="2400" dirty="0">
                          <a:latin typeface="+mj-lt"/>
                        </a:rPr>
                        <a:t>недостатки в физическом и (или)</a:t>
                      </a:r>
                    </a:p>
                    <a:p>
                      <a:pPr algn="ctr"/>
                      <a:r>
                        <a:rPr lang="ru-RU" sz="2400" dirty="0">
                          <a:latin typeface="+mj-lt"/>
                        </a:rPr>
                        <a:t>психологическом развитии,</a:t>
                      </a:r>
                    </a:p>
                    <a:p>
                      <a:pPr algn="ctr"/>
                      <a:r>
                        <a:rPr lang="ru-RU" sz="2400" dirty="0">
                          <a:latin typeface="+mj-lt"/>
                        </a:rPr>
                        <a:t>подтвержденные ПМПК и</a:t>
                      </a:r>
                    </a:p>
                    <a:p>
                      <a:pPr algn="ctr"/>
                      <a:r>
                        <a:rPr lang="ru-RU" sz="2400" dirty="0">
                          <a:latin typeface="+mj-lt"/>
                        </a:rPr>
                        <a:t>препятствующие получению</a:t>
                      </a:r>
                    </a:p>
                    <a:p>
                      <a:pPr algn="ctr"/>
                      <a:r>
                        <a:rPr lang="ru-RU" sz="2400" dirty="0">
                          <a:latin typeface="+mj-lt"/>
                        </a:rPr>
                        <a:t>образования без создания</a:t>
                      </a:r>
                    </a:p>
                    <a:p>
                      <a:pPr algn="ctr"/>
                      <a:r>
                        <a:rPr lang="ru-RU" sz="2400" dirty="0">
                          <a:latin typeface="+mj-lt"/>
                        </a:rPr>
                        <a:t>специальных условий</a:t>
                      </a:r>
                    </a:p>
                  </a:txBody>
                  <a:tcPr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76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j-lt"/>
                        </a:rPr>
                        <a:t>Медицинский термин</a:t>
                      </a:r>
                    </a:p>
                  </a:txBody>
                  <a:tcPr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j-lt"/>
                        </a:rPr>
                        <a:t>Педагогический термин</a:t>
                      </a:r>
                    </a:p>
                  </a:txBody>
                  <a:tcPr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44535945"/>
                  </a:ext>
                </a:extLst>
              </a:tr>
              <a:tr h="70191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j-lt"/>
                        </a:rPr>
                        <a:t>Присваивается на МСЭ</a:t>
                      </a:r>
                    </a:p>
                  </a:txBody>
                  <a:tcPr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j-lt"/>
                        </a:rPr>
                        <a:t>Присваивается</a:t>
                      </a:r>
                      <a:r>
                        <a:rPr lang="ru-RU" sz="2400" baseline="0" dirty="0">
                          <a:latin typeface="+mj-lt"/>
                        </a:rPr>
                        <a:t> на ПМПК</a:t>
                      </a:r>
                      <a:endParaRPr lang="ru-RU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15277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10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F1643-2B22-485B-8D3F-35909CE39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272" y="365126"/>
            <a:ext cx="9506527" cy="891020"/>
          </a:xfrm>
        </p:spPr>
        <p:txBody>
          <a:bodyPr>
            <a:normAutofit/>
          </a:bodyPr>
          <a:lstStyle/>
          <a:p>
            <a:r>
              <a:rPr lang="ru-RU" dirty="0"/>
              <a:t>Документы подтверждающие статус</a:t>
            </a:r>
            <a:endParaRPr lang="en-US" dirty="0"/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7B0B61EF-58E7-4CC2-B9CE-CF71492FCC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719180"/>
              </p:ext>
            </p:extLst>
          </p:nvPr>
        </p:nvGraphicFramePr>
        <p:xfrm>
          <a:off x="1981200" y="1256144"/>
          <a:ext cx="8229600" cy="52993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703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j-lt"/>
                        </a:rPr>
                        <a:t>Ребенок-инвалид</a:t>
                      </a:r>
                    </a:p>
                  </a:txBody>
                  <a:tcPr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</a:rPr>
                        <a:t>Ребенок с ОВЗ</a:t>
                      </a:r>
                    </a:p>
                  </a:txBody>
                  <a:tcPr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4613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43F8CF-DF43-4407-AD72-B7F95D097B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005" y="2170981"/>
            <a:ext cx="2664296" cy="184634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E57E0A-390D-46D0-871D-BDC5B3FFD8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1" b="33803"/>
          <a:stretch/>
        </p:blipFill>
        <p:spPr>
          <a:xfrm>
            <a:off x="2547823" y="4136464"/>
            <a:ext cx="3110027" cy="230209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92C5F3-412C-48DF-97CF-A09DB5118C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13" y="2170981"/>
            <a:ext cx="2903173" cy="410658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3858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3292" y="365125"/>
            <a:ext cx="9500507" cy="1325563"/>
          </a:xfrm>
        </p:spPr>
        <p:txBody>
          <a:bodyPr>
            <a:normAutofit/>
          </a:bodyPr>
          <a:lstStyle/>
          <a:p>
            <a:r>
              <a:rPr lang="ru-RU" sz="4000" dirty="0"/>
              <a:t>Нозологии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836964" y="1624686"/>
            <a:ext cx="9535886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77692530"/>
              </p:ext>
            </p:extLst>
          </p:nvPr>
        </p:nvGraphicFramePr>
        <p:xfrm>
          <a:off x="1616536" y="1851762"/>
          <a:ext cx="9650186" cy="4606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1078" y="1805241"/>
            <a:ext cx="509722" cy="5414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1078" y="2409064"/>
            <a:ext cx="509722" cy="5414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1078" y="2994164"/>
            <a:ext cx="509722" cy="5414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1078" y="3612149"/>
            <a:ext cx="509722" cy="5414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1078" y="4184730"/>
            <a:ext cx="509722" cy="5414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1078" y="5364958"/>
            <a:ext cx="509722" cy="54144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1078" y="4772699"/>
            <a:ext cx="509722" cy="54144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1078" y="5978877"/>
            <a:ext cx="509722" cy="54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8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9620" y="365125"/>
            <a:ext cx="9484179" cy="1145267"/>
          </a:xfrm>
        </p:spPr>
        <p:txBody>
          <a:bodyPr>
            <a:normAutofit/>
          </a:bodyPr>
          <a:lstStyle/>
          <a:p>
            <a:pPr lvl="0"/>
            <a:r>
              <a:rPr lang="ru-RU" sz="3800" dirty="0"/>
              <a:t>Периоды эволюции системы специального образования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B0B61EF-58E7-4CC2-B9CE-CF71492FCCE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51114" y="1779814"/>
          <a:ext cx="10915649" cy="397843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77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3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717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n-lt"/>
                        </a:rPr>
                        <a:t>Период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b="1" baseline="0" dirty="0">
                          <a:latin typeface="+mn-lt"/>
                        </a:rPr>
                        <a:t>Временной период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b="1" baseline="0" dirty="0">
                          <a:latin typeface="+mn-lt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25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</a:rPr>
                        <a:t>Первый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dirty="0">
                          <a:latin typeface="+mn-lt"/>
                        </a:rPr>
                        <a:t> - </a:t>
                      </a:r>
                      <a:r>
                        <a:rPr lang="en-US" dirty="0">
                          <a:latin typeface="+mn-lt"/>
                        </a:rPr>
                        <a:t>XII</a:t>
                      </a:r>
                      <a:r>
                        <a:rPr lang="ru-RU" baseline="0" dirty="0">
                          <a:latin typeface="+mn-lt"/>
                        </a:rPr>
                        <a:t> век</a:t>
                      </a:r>
                      <a:endParaRPr lang="ru-RU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latin typeface="+mn-lt"/>
                        </a:rPr>
                        <a:t>Переход от агрессии и нетерпимости к осознанию необходимости призрения инвалидов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25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</a:rPr>
                        <a:t>Второй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latin typeface="+mn-lt"/>
                        </a:rPr>
                        <a:t>XII</a:t>
                      </a:r>
                      <a:r>
                        <a:rPr lang="ru-RU" dirty="0">
                          <a:latin typeface="+mn-lt"/>
                        </a:rPr>
                        <a:t> – </a:t>
                      </a:r>
                      <a:r>
                        <a:rPr lang="en-US" dirty="0">
                          <a:latin typeface="+mn-lt"/>
                        </a:rPr>
                        <a:t>XVIII</a:t>
                      </a:r>
                      <a:r>
                        <a:rPr lang="ru-RU" dirty="0">
                          <a:latin typeface="+mn-lt"/>
                        </a:rPr>
                        <a:t> век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latin typeface="+mn-lt"/>
                        </a:rPr>
                        <a:t>Осознание возможности обучения детей с нарушением слуха и зрения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25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</a:rPr>
                        <a:t>Третий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latin typeface="+mn-lt"/>
                        </a:rPr>
                        <a:t>XVIII</a:t>
                      </a:r>
                      <a:r>
                        <a:rPr lang="ru-RU" dirty="0">
                          <a:latin typeface="+mn-lt"/>
                        </a:rPr>
                        <a:t> – </a:t>
                      </a:r>
                      <a:r>
                        <a:rPr lang="en-US" dirty="0">
                          <a:latin typeface="+mn-lt"/>
                        </a:rPr>
                        <a:t>XX </a:t>
                      </a:r>
                      <a:r>
                        <a:rPr lang="ru-RU" dirty="0">
                          <a:latin typeface="+mn-lt"/>
                        </a:rPr>
                        <a:t>век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latin typeface="+mn-lt"/>
                        </a:rPr>
                        <a:t>Признание права детей с нарушениями развития на получение образование</a:t>
                      </a:r>
                      <a:r>
                        <a:rPr lang="en-US" dirty="0">
                          <a:latin typeface="+mn-lt"/>
                        </a:rPr>
                        <a:t>;</a:t>
                      </a:r>
                      <a:r>
                        <a:rPr lang="ru-RU" dirty="0">
                          <a:latin typeface="+mn-lt"/>
                        </a:rPr>
                        <a:t> становление системы специального образования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25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</a:rPr>
                        <a:t>Четвёртый 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dirty="0">
                          <a:latin typeface="+mn-lt"/>
                        </a:rPr>
                        <a:t>Начало </a:t>
                      </a:r>
                      <a:r>
                        <a:rPr lang="en-US" dirty="0">
                          <a:latin typeface="+mn-lt"/>
                        </a:rPr>
                        <a:t>XX </a:t>
                      </a:r>
                      <a:r>
                        <a:rPr lang="ru-RU" dirty="0">
                          <a:latin typeface="+mn-lt"/>
                        </a:rPr>
                        <a:t>века – 70-х гг.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latin typeface="+mn-lt"/>
                        </a:rPr>
                        <a:t>Развитие и</a:t>
                      </a:r>
                      <a:r>
                        <a:rPr lang="ru-RU" baseline="0" dirty="0">
                          <a:latin typeface="+mn-lt"/>
                        </a:rPr>
                        <a:t> дифференциация системы специального образования</a:t>
                      </a:r>
                      <a:endParaRPr lang="ru-RU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25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</a:rPr>
                        <a:t>Пятый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dirty="0">
                          <a:latin typeface="+mn-lt"/>
                        </a:rPr>
                        <a:t>С 70-х</a:t>
                      </a:r>
                      <a:r>
                        <a:rPr lang="ru-RU" baseline="0" dirty="0">
                          <a:latin typeface="+mn-lt"/>
                        </a:rPr>
                        <a:t> гг. – </a:t>
                      </a:r>
                      <a:r>
                        <a:rPr lang="ru-RU" baseline="0" dirty="0" err="1">
                          <a:latin typeface="+mn-lt"/>
                        </a:rPr>
                        <a:t>н.в</a:t>
                      </a:r>
                      <a:r>
                        <a:rPr lang="ru-RU" baseline="0" dirty="0">
                          <a:latin typeface="+mn-lt"/>
                        </a:rPr>
                        <a:t>.</a:t>
                      </a:r>
                      <a:endParaRPr lang="ru-RU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latin typeface="+mn-lt"/>
                        </a:rPr>
                        <a:t>Переход от равных прав к равным возможностям</a:t>
                      </a:r>
                      <a:r>
                        <a:rPr lang="en-US" dirty="0">
                          <a:latin typeface="+mn-lt"/>
                        </a:rPr>
                        <a:t>;</a:t>
                      </a:r>
                      <a:r>
                        <a:rPr lang="ru-RU" baseline="0" dirty="0">
                          <a:latin typeface="+mn-lt"/>
                        </a:rPr>
                        <a:t> интеграция и инклюзия</a:t>
                      </a:r>
                      <a:endParaRPr lang="ru-RU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836964" y="1477734"/>
            <a:ext cx="9723665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07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8606" y="299810"/>
            <a:ext cx="9829801" cy="10881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ФЗ от 3 мая 2012 г. № 46-ФЗ </a:t>
            </a:r>
            <a:br>
              <a:rPr lang="ru-RU" sz="3600" dirty="0"/>
            </a:br>
            <a:r>
              <a:rPr lang="ru-RU" sz="3600" dirty="0"/>
              <a:t>«О ратификации Конвенции о правах инвалидов»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8718" y="2552244"/>
            <a:ext cx="5143502" cy="2770868"/>
          </a:xfrm>
        </p:spPr>
        <p:txBody>
          <a:bodyPr>
            <a:noAutofit/>
          </a:bodyPr>
          <a:lstStyle/>
          <a:p>
            <a:r>
              <a:rPr lang="ru-RU" sz="3200" dirty="0"/>
              <a:t>Лицо с инвалидностью</a:t>
            </a:r>
          </a:p>
          <a:p>
            <a:endParaRPr lang="ru-RU" sz="3200" dirty="0"/>
          </a:p>
          <a:p>
            <a:endParaRPr lang="ru-RU" sz="3200" dirty="0"/>
          </a:p>
          <a:p>
            <a:r>
              <a:rPr lang="ru-RU" sz="3200" dirty="0"/>
              <a:t>Лицо с ограниченными возможностями здоровья</a:t>
            </a:r>
          </a:p>
          <a:p>
            <a:pPr marL="0" indent="0">
              <a:buNone/>
            </a:pPr>
            <a:endParaRPr lang="ru-RU" sz="32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836964" y="1477734"/>
            <a:ext cx="9968593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9" t="14281" r="37526" b="24921"/>
          <a:stretch>
            <a:fillRect/>
          </a:stretch>
        </p:blipFill>
        <p:spPr bwMode="auto">
          <a:xfrm>
            <a:off x="1227768" y="2024743"/>
            <a:ext cx="2709056" cy="3845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4567913" y="3322865"/>
            <a:ext cx="1216481" cy="93050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79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7786" y="365126"/>
            <a:ext cx="9476014" cy="639081"/>
          </a:xfrm>
        </p:spPr>
        <p:txBody>
          <a:bodyPr>
            <a:normAutofit/>
          </a:bodyPr>
          <a:lstStyle/>
          <a:p>
            <a:r>
              <a:rPr lang="ru-RU" sz="3800" dirty="0"/>
              <a:t>Инклюзивное образование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7605" y="2233805"/>
            <a:ext cx="6169479" cy="2150389"/>
          </a:xfrm>
        </p:spPr>
        <p:txBody>
          <a:bodyPr>
            <a:normAutofit/>
          </a:bodyPr>
          <a:lstStyle/>
          <a:p>
            <a:r>
              <a:rPr lang="ru-RU" dirty="0"/>
              <a:t>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301" y1="47927" x2="17301" y2="47927"/>
                        <a14:foregroundMark x1="13841" y1="37953" x2="13841" y2="37953"/>
                        <a14:foregroundMark x1="14014" y1="53497" x2="17993" y2="51619"/>
                        <a14:foregroundMark x1="58881" y1="75518" x2="55652" y2="74288"/>
                        <a14:foregroundMark x1="48904" y1="56153" x2="53460" y2="59003"/>
                        <a14:foregroundMark x1="45444" y1="45920" x2="48731" y2="41451"/>
                        <a14:backgroundMark x1="90369" y1="41192" x2="90369" y2="41192"/>
                        <a14:backgroundMark x1="92907" y1="54275" x2="92907" y2="54275"/>
                        <a14:backgroundMark x1="87601" y1="53886" x2="87601" y2="538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9" r="4479"/>
          <a:stretch/>
        </p:blipFill>
        <p:spPr>
          <a:xfrm>
            <a:off x="843617" y="1602741"/>
            <a:ext cx="4201908" cy="4109656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836964" y="1028714"/>
            <a:ext cx="9535886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32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F1643-2B22-485B-8D3F-35909CE39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272" y="365126"/>
            <a:ext cx="9506527" cy="891020"/>
          </a:xfrm>
        </p:spPr>
        <p:txBody>
          <a:bodyPr/>
          <a:lstStyle/>
          <a:p>
            <a:r>
              <a:rPr lang="ru-RU" dirty="0"/>
              <a:t>Модели обучения 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856397-08DF-4D50-8AB0-D8E6C527E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747" y="1091350"/>
            <a:ext cx="8242506" cy="54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6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547</Words>
  <Application>Microsoft Office PowerPoint</Application>
  <PresentationFormat>Широкоэкранный</PresentationFormat>
  <Paragraphs>127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   ФОРСАЙТ-СЕССИЯ  «Организации образовательного процесса обучающихся с ограниченными возможностями здоровья в условиях инклюзии»  В рамках системы адаптации сопровождения молодых педагогов  (до 35 лет с опытом до 3 лет)</vt:lpstr>
      <vt:lpstr>Форсайт-сессия</vt:lpstr>
      <vt:lpstr>Статус обучающегося</vt:lpstr>
      <vt:lpstr>Документы подтверждающие статус</vt:lpstr>
      <vt:lpstr>Нозологии</vt:lpstr>
      <vt:lpstr>Периоды эволюции системы специального образования </vt:lpstr>
      <vt:lpstr>ФЗ от 3 мая 2012 г. № 46-ФЗ  «О ратификации Конвенции о правах инвалидов»</vt:lpstr>
      <vt:lpstr>Инклюзивное образование</vt:lpstr>
      <vt:lpstr>Модели обучения </vt:lpstr>
      <vt:lpstr>Сессия 1. Модели организации получения           образования обучающихся с ОВЗ </vt:lpstr>
      <vt:lpstr>Проблемы инклюзивного образования</vt:lpstr>
      <vt:lpstr>Участники образовательных отношений</vt:lpstr>
      <vt:lpstr>Сессия 2. Ожидания и реальность инклюзивного образования</vt:lpstr>
      <vt:lpstr>Проблемы инклюзивного образования</vt:lpstr>
      <vt:lpstr>Трудности ОУ при реализации модели инклюзивного образования</vt:lpstr>
      <vt:lpstr>Сессия 3. Разработка дорожной карты по развитию  инклюзивного образования в ОУ  </vt:lpstr>
      <vt:lpstr>ovz@shkola657.ru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Денис Львов</cp:lastModifiedBy>
  <cp:revision>128</cp:revision>
  <cp:lastPrinted>2022-04-04T10:56:07Z</cp:lastPrinted>
  <dcterms:created xsi:type="dcterms:W3CDTF">2020-10-04T10:57:35Z</dcterms:created>
  <dcterms:modified xsi:type="dcterms:W3CDTF">2023-04-19T10:56:08Z</dcterms:modified>
</cp:coreProperties>
</file>