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4"/>
  </p:handoutMasterIdLst>
  <p:sldIdLst>
    <p:sldId id="257" r:id="rId3"/>
    <p:sldId id="258" r:id="rId4"/>
    <p:sldId id="284" r:id="rId5"/>
    <p:sldId id="285" r:id="rId6"/>
    <p:sldId id="286" r:id="rId7"/>
    <p:sldId id="288" r:id="rId8"/>
    <p:sldId id="259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  <p:sldId id="283" r:id="rId26"/>
    <p:sldId id="290" r:id="rId27"/>
    <p:sldId id="291" r:id="rId28"/>
    <p:sldId id="292" r:id="rId29"/>
    <p:sldId id="293" r:id="rId30"/>
    <p:sldId id="294" r:id="rId31"/>
    <p:sldId id="260" r:id="rId32"/>
    <p:sldId id="256" r:id="rId33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A6D1-050E-4CD4-B26B-86C9540F39F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15078-7DB8-41B1-B0FB-95C4D2EC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6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0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0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3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4D5BB-B730-41E9-AC65-649CA5E29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7A4859-2278-40C3-AB13-088D5CD1B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5062E-D17E-41D9-942E-82B0365D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6F8-4D79-4FCD-B7A9-FF76972D800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A9C88-B69B-4C38-9E9B-942A0C4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C7DB3-205E-4280-BF5B-C7D56831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18E-3E12-4D99-A9D7-021E0B13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7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A7296-EF41-456C-862F-113A2965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226CC-379E-4A44-A707-80015342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048C5F-F802-451E-A2DC-21009A8E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6F8-4D79-4FCD-B7A9-FF76972D800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01F912-2DF2-4593-BAE2-F092143B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A7ACCF-8116-4A35-B217-A78F7DAF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18E-3E12-4D99-A9D7-021E0B13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2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CFAF8-E571-4C0A-8BA2-D41A172B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0A013B-528C-4188-A82B-8F2B31AA1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1B0CD7-1A77-47A9-BA67-B9387742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6F8-4D79-4FCD-B7A9-FF76972D800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C04358-B757-4987-ACF5-731016C1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B9FC-D2A3-4960-9326-374305E4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18E-3E12-4D99-A9D7-021E0B13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1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A0F72-D1E1-436A-9E3C-03601041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7A4E56-C85A-408F-985F-CC60AC78D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3A69EF-AF51-4833-BFA3-275D08D79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45B37C-3E4C-47D6-8367-10A05826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6F8-4D79-4FCD-B7A9-FF76972D800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FE82C3-8935-48AB-9250-21DC960A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D599EA-BD32-4E89-84F1-F80DD995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18E-3E12-4D99-A9D7-021E0B13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6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50396-A5B4-4A70-96AA-8357DE6D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9044A2-57DD-4A82-A405-047573B11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5CCDE4-86DB-4850-8F22-B03AE828F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79F1BF-8F23-4FF2-9BC7-373E6264A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7FCDDC-7470-4DDD-9854-AB573D947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64BF0-303B-4DD4-84E5-FA7BCAA4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6F8-4D79-4FCD-B7A9-FF76972D800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BAC8E6-8DCD-4533-B69A-2A68E7BB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4CDC46-AF8F-4BDB-9FF2-4E5BBDE5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18E-3E12-4D99-A9D7-021E0B13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4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C0509-C63F-49BF-8565-E2F19869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136FD6-5CF9-4D17-8284-1CB756E8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6F8-4D79-4FCD-B7A9-FF76972D800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013ED2-F48B-404C-9471-672239D1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F43ADF-A2E7-4B61-8D61-7E75F7CD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18E-3E12-4D99-A9D7-021E0B13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65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10A678-7504-44C4-A56B-EEA3E7F6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6F8-4D79-4FCD-B7A9-FF76972D800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4BF26E-8ADF-4E24-B058-8599E68F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42F763-0ABD-4FA6-93EC-F8127A01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18E-3E12-4D99-A9D7-021E0B13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5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31588-2649-410E-A411-CF327D5C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59093-EA1B-4E6F-BB48-2E71BFD3E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8D0BBF-18D3-4352-BCA7-D5E01B514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C4EA6D-3B65-45D1-9B9B-DD3BE88A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6F8-4D79-4FCD-B7A9-FF76972D800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E4602A-4922-4BF7-A4DC-B8E735D0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87D39-7A80-4536-925A-B0F3BCBC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18E-3E12-4D99-A9D7-021E0B13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75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30295-D0B6-47A9-814D-A72B5FD5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871C12-C001-454D-95F4-4164BDD09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33C0C5-D484-4A86-8715-221B35191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D9F873-323E-4A78-BBE4-79F82552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6F8-4D79-4FCD-B7A9-FF76972D800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1DD0E-DCF3-4435-AEF5-529FA5EB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B4B072-8E10-47CD-AAB0-CB6B7E01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18E-3E12-4D99-A9D7-021E0B13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07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00860-33E0-474E-A7B5-3747F26E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C2017E-F7E4-4BE2-BB40-104366DEA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714C7-5D22-485E-97FE-3FD45E1C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6F8-4D79-4FCD-B7A9-FF76972D800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44F05-701B-47F6-8FA5-AE3CCDEF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328237-5F0E-440E-B91F-F0997452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18E-3E12-4D99-A9D7-021E0B13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8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C4E9DD-D6D4-4A1B-84B8-B84FC36BF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023F34-75A2-44C9-AEA0-1E27EA918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59AE3C-A230-48D4-82D4-AED19763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6F8-4D79-4FCD-B7A9-FF76972D800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0F6EB3-BB15-456E-8EB4-92329C9C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E0E98-57E3-4719-81CE-7B5E35CA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18E-3E12-4D99-A9D7-021E0B13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3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8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4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2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0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9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CFC-5B06-496E-BE13-612FBB51C84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4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24CFC-5B06-496E-BE13-612FBB51C84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ED5BC-0329-4A02-8583-DEE361E92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FEB1-6ABB-409C-AE3B-C4DA0D4A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E24E2-7AD3-4975-836A-CFBB8F1A7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DC284-EA75-4C24-B4E5-CFD78EDA9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46F8-4D79-4FCD-B7A9-FF76972D800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63C089-FCE9-4CF9-9CE2-F21B3CCFA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03A882-8377-4C3E-A574-00A5F00C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6D18E-3E12-4D99-A9D7-021E0B13F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0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0B8B4D-276B-7EC0-28D9-475DE1A466DD}"/>
              </a:ext>
            </a:extLst>
          </p:cNvPr>
          <p:cNvSpPr txBox="1"/>
          <p:nvPr/>
        </p:nvSpPr>
        <p:spPr>
          <a:xfrm>
            <a:off x="352338" y="2553934"/>
            <a:ext cx="115768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ПО ОРГАНИЗАЦИИ</a:t>
            </a:r>
          </a:p>
          <a:p>
            <a:pPr algn="ctr"/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</a:t>
            </a:r>
          </a:p>
          <a:p>
            <a:pPr algn="ctr"/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</a:t>
            </a:r>
          </a:p>
          <a:p>
            <a:pPr algn="ctr"/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A9072A-AF87-2E99-0F3A-AE9446FF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98" y="266977"/>
            <a:ext cx="2867215" cy="2026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FFA773-366E-0299-9222-D52B6486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034" y="5327009"/>
            <a:ext cx="4613945" cy="1381909"/>
          </a:xfrm>
        </p:spPr>
        <p:txBody>
          <a:bodyPr>
            <a:normAutofit fontScale="90000"/>
          </a:bodyPr>
          <a:lstStyle/>
          <a:p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Архипова Марина Владимировна,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55 Приморского района Санкт-Петербурга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Савельева Елена Александровна,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555 «Белогорье» Приморского района Санкт-Петербурга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5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641" t="22922" r="24049" b="6833"/>
          <a:stretch/>
        </p:blipFill>
        <p:spPr>
          <a:xfrm>
            <a:off x="785612" y="95109"/>
            <a:ext cx="4721024" cy="6586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7958" t="18764" r="23478" b="10334"/>
          <a:stretch/>
        </p:blipFill>
        <p:spPr>
          <a:xfrm>
            <a:off x="6272012" y="95109"/>
            <a:ext cx="4803819" cy="67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3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7817" t="22146" r="39155" b="19234"/>
          <a:stretch/>
        </p:blipFill>
        <p:spPr>
          <a:xfrm>
            <a:off x="7295466" y="283335"/>
            <a:ext cx="4501582" cy="6442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0035" t="23649" r="40951" b="44842"/>
          <a:stretch/>
        </p:blipFill>
        <p:spPr>
          <a:xfrm>
            <a:off x="502275" y="412124"/>
            <a:ext cx="6500791" cy="60568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536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183" t="23085" r="38204" b="38398"/>
          <a:stretch/>
        </p:blipFill>
        <p:spPr>
          <a:xfrm>
            <a:off x="656823" y="333703"/>
            <a:ext cx="5104335" cy="62602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4860" t="17824" r="36091" b="8336"/>
          <a:stretch/>
        </p:blipFill>
        <p:spPr>
          <a:xfrm>
            <a:off x="6709893" y="333703"/>
            <a:ext cx="4417453" cy="63129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651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3" t="22146" r="36197" b="5143"/>
          <a:stretch/>
        </p:blipFill>
        <p:spPr>
          <a:xfrm>
            <a:off x="1004550" y="114964"/>
            <a:ext cx="4613105" cy="64918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071" t="16322" r="36091" b="11155"/>
          <a:stretch/>
        </p:blipFill>
        <p:spPr>
          <a:xfrm>
            <a:off x="6697013" y="114964"/>
            <a:ext cx="4591419" cy="64918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4792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817" t="22522" r="38943" b="18857"/>
          <a:stretch/>
        </p:blipFill>
        <p:spPr>
          <a:xfrm>
            <a:off x="1004552" y="218939"/>
            <a:ext cx="4327302" cy="6136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240" t="15946" r="39048" b="25997"/>
          <a:stretch/>
        </p:blipFill>
        <p:spPr>
          <a:xfrm>
            <a:off x="6787166" y="218939"/>
            <a:ext cx="4559121" cy="65524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129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605" t="27971" r="38838" b="14160"/>
          <a:stretch/>
        </p:blipFill>
        <p:spPr>
          <a:xfrm>
            <a:off x="3606085" y="154548"/>
            <a:ext cx="4676621" cy="64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0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078" t="23085" r="37993" b="33513"/>
          <a:stretch/>
        </p:blipFill>
        <p:spPr>
          <a:xfrm>
            <a:off x="669701" y="656824"/>
            <a:ext cx="5394630" cy="52803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753" t="19140" r="35986" b="7586"/>
          <a:stretch/>
        </p:blipFill>
        <p:spPr>
          <a:xfrm>
            <a:off x="6864440" y="115910"/>
            <a:ext cx="4696066" cy="661178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5473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3" t="16698" r="35881" b="13222"/>
          <a:stretch/>
        </p:blipFill>
        <p:spPr>
          <a:xfrm>
            <a:off x="566669" y="190884"/>
            <a:ext cx="4881094" cy="65490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859" t="25716" r="36197" b="4954"/>
          <a:stretch/>
        </p:blipFill>
        <p:spPr>
          <a:xfrm>
            <a:off x="6748530" y="114502"/>
            <a:ext cx="4919729" cy="66254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6813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3" t="16321" r="36092" b="12845"/>
          <a:stretch/>
        </p:blipFill>
        <p:spPr>
          <a:xfrm>
            <a:off x="3670480" y="141667"/>
            <a:ext cx="4837810" cy="66081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36759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45C71-9F6E-7830-244F-25364D385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8154"/>
            <a:ext cx="9144000" cy="650144"/>
          </a:xfrm>
        </p:spPr>
        <p:txBody>
          <a:bodyPr>
            <a:noAutofit/>
          </a:bodyPr>
          <a:lstStyle/>
          <a:p>
            <a:r>
              <a:rPr lang="ru-RU" sz="4400" dirty="0">
                <a:latin typeface="Candara" panose="020E0502030303020204" pitchFamily="34" charset="0"/>
              </a:rPr>
              <a:t>однажды в родительском чате…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0CF52C2-2374-3E1C-7D44-27C52EDE3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2611E-7A2B-FEDC-F008-15AA5E51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46" y="2233510"/>
            <a:ext cx="2972302" cy="32953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ACB2D4-76C0-957F-3718-CE4A8637F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9"/>
          <a:stretch/>
        </p:blipFill>
        <p:spPr>
          <a:xfrm>
            <a:off x="7949614" y="3200596"/>
            <a:ext cx="2718386" cy="2774179"/>
          </a:xfrm>
          <a:prstGeom prst="rect">
            <a:avLst/>
          </a:prstGeom>
        </p:spPr>
      </p:pic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id="{532623D9-72C0-73E4-CC7F-59A075EA394F}"/>
              </a:ext>
            </a:extLst>
          </p:cNvPr>
          <p:cNvSpPr/>
          <p:nvPr/>
        </p:nvSpPr>
        <p:spPr>
          <a:xfrm>
            <a:off x="5543049" y="2519989"/>
            <a:ext cx="2972301" cy="1361210"/>
          </a:xfrm>
          <a:prstGeom prst="wedgeRoundRectCallout">
            <a:avLst>
              <a:gd name="adj1" fmla="val 94951"/>
              <a:gd name="adj2" fmla="val 9303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Уважаемые родители</a:t>
            </a:r>
            <a:r>
              <a:rPr lang="en-US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!  </a:t>
            </a:r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У кого еще из детей пропадают вещи и деньги?</a:t>
            </a:r>
          </a:p>
        </p:txBody>
      </p:sp>
    </p:spTree>
    <p:extLst>
      <p:ext uri="{BB962C8B-B14F-4D97-AF65-F5344CB8AC3E}">
        <p14:creationId xmlns:p14="http://schemas.microsoft.com/office/powerpoint/2010/main" val="258636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www.ikatids38.ru/images/doc/studentu/nastavnichestv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4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142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80CF52C2-2374-3E1C-7D44-27C52EDE3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2611E-7A2B-FEDC-F008-15AA5E51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078" y="4265534"/>
            <a:ext cx="2276910" cy="2524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ACB2D4-76C0-957F-3718-CE4A8637F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9"/>
          <a:stretch/>
        </p:blipFill>
        <p:spPr>
          <a:xfrm>
            <a:off x="8622508" y="4639540"/>
            <a:ext cx="1333833" cy="1361210"/>
          </a:xfrm>
          <a:prstGeom prst="rect">
            <a:avLst/>
          </a:prstGeom>
        </p:spPr>
      </p:pic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id="{FF00CE92-DB5F-EA9E-5C20-A1887257635F}"/>
              </a:ext>
            </a:extLst>
          </p:cNvPr>
          <p:cNvSpPr/>
          <p:nvPr/>
        </p:nvSpPr>
        <p:spPr>
          <a:xfrm>
            <a:off x="5524012" y="4147729"/>
            <a:ext cx="2972301" cy="1361210"/>
          </a:xfrm>
          <a:prstGeom prst="wedgeRoundRectCallout">
            <a:avLst>
              <a:gd name="adj1" fmla="val 85641"/>
              <a:gd name="adj2" fmla="val 9065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На прошлой неделе из кармана пропало 5 рублей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B13923-4241-3616-CBF9-F2BCE942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571100"/>
            <a:ext cx="8686800" cy="650144"/>
          </a:xfrm>
        </p:spPr>
        <p:txBody>
          <a:bodyPr>
            <a:noAutofit/>
          </a:bodyPr>
          <a:lstStyle/>
          <a:p>
            <a:r>
              <a:rPr lang="ru-RU" sz="4800" dirty="0">
                <a:latin typeface="Candara" panose="020E0502030303020204" pitchFamily="34" charset="0"/>
              </a:rPr>
              <a:t>была запущена волна негатива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C34D21C-C0D9-77AD-05B1-9E5E04D4A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5491" r="68877" b="52221"/>
          <a:stretch/>
        </p:blipFill>
        <p:spPr bwMode="auto">
          <a:xfrm flipH="1">
            <a:off x="1752601" y="1323499"/>
            <a:ext cx="2039443" cy="26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CD3FFC7-25D5-5291-E962-BDE530421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4" t="50000" r="2569" b="7712"/>
          <a:stretch/>
        </p:blipFill>
        <p:spPr bwMode="auto">
          <a:xfrm>
            <a:off x="8954002" y="1852370"/>
            <a:ext cx="1659273" cy="21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id="{532623D9-72C0-73E4-CC7F-59A075EA394F}"/>
              </a:ext>
            </a:extLst>
          </p:cNvPr>
          <p:cNvSpPr/>
          <p:nvPr/>
        </p:nvSpPr>
        <p:spPr>
          <a:xfrm>
            <a:off x="6305509" y="1903224"/>
            <a:ext cx="2316998" cy="857901"/>
          </a:xfrm>
          <a:prstGeom prst="wedgeRoundRectCallout">
            <a:avLst>
              <a:gd name="adj1" fmla="val 83112"/>
              <a:gd name="adj2" fmla="val 10236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У моего пропал циркуль!</a:t>
            </a:r>
          </a:p>
        </p:txBody>
      </p:sp>
      <p:sp>
        <p:nvSpPr>
          <p:cNvPr id="10" name="Скругленная прямоугольная выноска 9">
            <a:extLst>
              <a:ext uri="{FF2B5EF4-FFF2-40B4-BE49-F238E27FC236}">
                <a16:creationId xmlns:a16="http://schemas.microsoft.com/office/drawing/2014/main" id="{58EEB097-AC64-5E0B-3353-E7A6CFAF2C11}"/>
              </a:ext>
            </a:extLst>
          </p:cNvPr>
          <p:cNvSpPr/>
          <p:nvPr/>
        </p:nvSpPr>
        <p:spPr>
          <a:xfrm>
            <a:off x="3968838" y="2901052"/>
            <a:ext cx="2972301" cy="768036"/>
          </a:xfrm>
          <a:prstGeom prst="wedgeRoundRectCallout">
            <a:avLst>
              <a:gd name="adj1" fmla="val -77288"/>
              <a:gd name="adj2" fmla="val -6385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Набор ручек найти не можем!</a:t>
            </a:r>
          </a:p>
        </p:txBody>
      </p:sp>
    </p:spTree>
    <p:extLst>
      <p:ext uri="{BB962C8B-B14F-4D97-AF65-F5344CB8AC3E}">
        <p14:creationId xmlns:p14="http://schemas.microsoft.com/office/powerpoint/2010/main" val="350744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80CF52C2-2374-3E1C-7D44-27C52EDE3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2611E-7A2B-FEDC-F008-15AA5E51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03" y="4213058"/>
            <a:ext cx="2337669" cy="25917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ACB2D4-76C0-957F-3718-CE4A8637F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9"/>
          <a:stretch/>
        </p:blipFill>
        <p:spPr>
          <a:xfrm>
            <a:off x="9172338" y="1757794"/>
            <a:ext cx="1333833" cy="136121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B13923-4241-3616-CBF9-F2BCE942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571100"/>
            <a:ext cx="8686800" cy="650144"/>
          </a:xfrm>
        </p:spPr>
        <p:txBody>
          <a:bodyPr>
            <a:noAutofit/>
          </a:bodyPr>
          <a:lstStyle/>
          <a:p>
            <a:r>
              <a:rPr lang="ru-RU" sz="4500" dirty="0">
                <a:latin typeface="Candara" panose="020E0502030303020204" pitchFamily="34" charset="0"/>
              </a:rPr>
              <a:t>началось выяснение отношений</a:t>
            </a:r>
          </a:p>
        </p:txBody>
      </p:sp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id="{532623D9-72C0-73E4-CC7F-59A075EA394F}"/>
              </a:ext>
            </a:extLst>
          </p:cNvPr>
          <p:cNvSpPr/>
          <p:nvPr/>
        </p:nvSpPr>
        <p:spPr>
          <a:xfrm>
            <a:off x="6210300" y="1349062"/>
            <a:ext cx="2335832" cy="1073350"/>
          </a:xfrm>
          <a:prstGeom prst="wedgeRoundRectCallout">
            <a:avLst>
              <a:gd name="adj1" fmla="val 105834"/>
              <a:gd name="adj2" fmla="val 3453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Займитесь воспитанием своих детей!</a:t>
            </a:r>
          </a:p>
        </p:txBody>
      </p:sp>
      <p:pic>
        <p:nvPicPr>
          <p:cNvPr id="2" name="Picture 4" descr="Смешные комиксы,веб-комиксы с юмором и их переводы,Комиксы Cyanide and happiness,Цианистый калий и счастье,звонок оттуда,телефон жопа алло,песочница,удалённое">
            <a:extLst>
              <a:ext uri="{FF2B5EF4-FFF2-40B4-BE49-F238E27FC236}">
                <a16:creationId xmlns:a16="http://schemas.microsoft.com/office/drawing/2014/main" id="{46E1AFA5-EFC5-B1B0-9566-371974B4D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7" t="4878" r="3121" b="52696"/>
          <a:stretch/>
        </p:blipFill>
        <p:spPr bwMode="auto">
          <a:xfrm>
            <a:off x="1685830" y="1221244"/>
            <a:ext cx="2004954" cy="27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>
            <a:extLst>
              <a:ext uri="{FF2B5EF4-FFF2-40B4-BE49-F238E27FC236}">
                <a16:creationId xmlns:a16="http://schemas.microsoft.com/office/drawing/2014/main" id="{58EEB097-AC64-5E0B-3353-E7A6CFAF2C11}"/>
              </a:ext>
            </a:extLst>
          </p:cNvPr>
          <p:cNvSpPr/>
          <p:nvPr/>
        </p:nvSpPr>
        <p:spPr>
          <a:xfrm>
            <a:off x="4037861" y="2930682"/>
            <a:ext cx="2972301" cy="768036"/>
          </a:xfrm>
          <a:prstGeom prst="wedgeRoundRectCallout">
            <a:avLst>
              <a:gd name="adj1" fmla="val -77288"/>
              <a:gd name="adj2" fmla="val -6385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Требую разобраться в ситуации!</a:t>
            </a:r>
          </a:p>
        </p:txBody>
      </p:sp>
      <p:pic>
        <p:nvPicPr>
          <p:cNvPr id="3" name="Picture 2" descr="﻿1Я8Ч ГОА&#10;ЭТОТ ТЕЛЕФОН УЖАСНО ТЯЖЁЛЫЙ&#10;ТЕНДЕНЦИИ РЫНКА МОБИЛЬНЫХ ТЕЛЕФОНОВ&#10;2004 ГОА&#10;Я НЕ МОГУ ПОПАСТЬ ПО КНОПКАМ!&#10;)&#10;2008 ГОА 2013 ГОА&#10;МАМ, Я НЕ МОГУ ГОВОРИТЬ. Я С ЛОПАТЫ ЗВОНЮ&#10;ЧТО ЗА НАХЕР?/ ТЕЛЕФОН БЕЗ КНОПОК.»,Смешные комиксы,веб-комиксы с юмором и их переводы,Цианид и счастье">
            <a:extLst>
              <a:ext uri="{FF2B5EF4-FFF2-40B4-BE49-F238E27FC236}">
                <a16:creationId xmlns:a16="http://schemas.microsoft.com/office/drawing/2014/main" id="{3CE14767-4215-BCD9-CE85-A52D1FAC4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34111" r="80343" b="9921"/>
          <a:stretch/>
        </p:blipFill>
        <p:spPr bwMode="auto">
          <a:xfrm>
            <a:off x="8724912" y="4384995"/>
            <a:ext cx="1943088" cy="22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id="{FF00CE92-DB5F-EA9E-5C20-A1887257635F}"/>
              </a:ext>
            </a:extLst>
          </p:cNvPr>
          <p:cNvSpPr/>
          <p:nvPr/>
        </p:nvSpPr>
        <p:spPr>
          <a:xfrm>
            <a:off x="5524012" y="4147730"/>
            <a:ext cx="2972301" cy="936889"/>
          </a:xfrm>
          <a:prstGeom prst="wedgeRoundRectCallout">
            <a:avLst>
              <a:gd name="adj1" fmla="val 84243"/>
              <a:gd name="adj2" fmla="val 646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Я буду жаловаться!!!!!</a:t>
            </a:r>
          </a:p>
        </p:txBody>
      </p:sp>
    </p:spTree>
    <p:extLst>
      <p:ext uri="{BB962C8B-B14F-4D97-AF65-F5344CB8AC3E}">
        <p14:creationId xmlns:p14="http://schemas.microsoft.com/office/powerpoint/2010/main" val="1122181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80CF52C2-2374-3E1C-7D44-27C52EDE3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B13923-4241-3616-CBF9-F2BCE942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571100"/>
            <a:ext cx="8686800" cy="650144"/>
          </a:xfrm>
        </p:spPr>
        <p:txBody>
          <a:bodyPr>
            <a:noAutofit/>
          </a:bodyPr>
          <a:lstStyle/>
          <a:p>
            <a:r>
              <a:rPr lang="ru-RU" sz="4300" dirty="0">
                <a:latin typeface="Candara" panose="020E0502030303020204" pitchFamily="34" charset="0"/>
              </a:rPr>
              <a:t>появилось много вопросов к детям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5A02F5-08D0-B19E-DA3E-690FBF709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9" t="19094" r="61208" b="52887"/>
          <a:stretch/>
        </p:blipFill>
        <p:spPr>
          <a:xfrm>
            <a:off x="1752601" y="2975016"/>
            <a:ext cx="2972301" cy="2669004"/>
          </a:xfrm>
          <a:prstGeom prst="rect">
            <a:avLst/>
          </a:prstGeom>
        </p:spPr>
      </p:pic>
      <p:sp>
        <p:nvSpPr>
          <p:cNvPr id="10" name="Скругленная прямоугольная выноска 9">
            <a:extLst>
              <a:ext uri="{FF2B5EF4-FFF2-40B4-BE49-F238E27FC236}">
                <a16:creationId xmlns:a16="http://schemas.microsoft.com/office/drawing/2014/main" id="{58EEB097-AC64-5E0B-3353-E7A6CFAF2C11}"/>
              </a:ext>
            </a:extLst>
          </p:cNvPr>
          <p:cNvSpPr/>
          <p:nvPr/>
        </p:nvSpPr>
        <p:spPr>
          <a:xfrm>
            <a:off x="3123700" y="1449367"/>
            <a:ext cx="2972301" cy="1260904"/>
          </a:xfrm>
          <a:prstGeom prst="wedgeRoundRectCallout">
            <a:avLst>
              <a:gd name="adj1" fmla="val -43261"/>
              <a:gd name="adj2" fmla="val 9101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У тебя точно ничего не пропадало???</a:t>
            </a:r>
          </a:p>
        </p:txBody>
      </p:sp>
      <p:pic>
        <p:nvPicPr>
          <p:cNvPr id="12" name="Picture 6" descr="﻿НУ ВСЁ, Я УСТАЛА ОТ ТВОЕГО ГАДКОГО ПОВЕДЕНИЯ/&#10;%&#10;■ I&#10;ТЫ НАКАЗАН! ДВЕ НЕДЕЛИ БЕЗ КОМПЬЮТЕРА/&#10;&amp;&#10;I \&#10;ОХРЕНЕЛАР/&#10;Я ТЕБЯ НЕНАВИЖУ/ ЛУЧШЕ БЫ Я ВООБЩЕ НЕ РОЖДАЛСЯ/&#10;&amp;,Смешные комиксы,веб-комиксы с юмором и их переводы,Комиксы Cyanide and happiness,Цианистый калий и счастье,желание,маленький">
            <a:extLst>
              <a:ext uri="{FF2B5EF4-FFF2-40B4-BE49-F238E27FC236}">
                <a16:creationId xmlns:a16="http://schemas.microsoft.com/office/drawing/2014/main" id="{83D3249E-2CB4-983C-B308-D3AB4E9B9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22394" r="71726" b="53496"/>
          <a:stretch/>
        </p:blipFill>
        <p:spPr bwMode="auto">
          <a:xfrm>
            <a:off x="7031182" y="3314701"/>
            <a:ext cx="3636818" cy="23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id="{FF00CE92-DB5F-EA9E-5C20-A1887257635F}"/>
              </a:ext>
            </a:extLst>
          </p:cNvPr>
          <p:cNvSpPr/>
          <p:nvPr/>
        </p:nvSpPr>
        <p:spPr>
          <a:xfrm>
            <a:off x="5094521" y="2867077"/>
            <a:ext cx="2972301" cy="1469436"/>
          </a:xfrm>
          <a:prstGeom prst="wedgeRoundRectCallout">
            <a:avLst>
              <a:gd name="adj1" fmla="val 84243"/>
              <a:gd name="adj2" fmla="val 646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Кто в твоем классе может воровать?</a:t>
            </a:r>
          </a:p>
        </p:txBody>
      </p:sp>
    </p:spTree>
    <p:extLst>
      <p:ext uri="{BB962C8B-B14F-4D97-AF65-F5344CB8AC3E}">
        <p14:creationId xmlns:p14="http://schemas.microsoft.com/office/powerpoint/2010/main" val="563531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80CF52C2-2374-3E1C-7D44-27C52EDE3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B13923-4241-3616-CBF9-F2BCE942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571100"/>
            <a:ext cx="8686800" cy="650144"/>
          </a:xfrm>
        </p:spPr>
        <p:txBody>
          <a:bodyPr>
            <a:noAutofit/>
          </a:bodyPr>
          <a:lstStyle/>
          <a:p>
            <a:r>
              <a:rPr lang="ru-RU" sz="4000" dirty="0">
                <a:latin typeface="Candara" panose="020E0502030303020204" pitchFamily="34" charset="0"/>
              </a:rPr>
              <a:t>обсуждение растянулось на несколько дней и сотни сообщений</a:t>
            </a:r>
          </a:p>
        </p:txBody>
      </p:sp>
      <p:pic>
        <p:nvPicPr>
          <p:cNvPr id="10242" name="Picture 2" descr="Смешные комиксы,веб-комиксы с юмором и их переводы,Комиксы Cyanide and happiness,Цианистый калий и счастье,звонок оттуда,телефон жопа алло,песочница,удалённое">
            <a:extLst>
              <a:ext uri="{FF2B5EF4-FFF2-40B4-BE49-F238E27FC236}">
                <a16:creationId xmlns:a16="http://schemas.microsoft.com/office/drawing/2014/main" id="{79D9B60E-D9D2-73FD-F81A-EAAF57F32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9" t="54143" r="2261" b="9949"/>
          <a:stretch/>
        </p:blipFill>
        <p:spPr bwMode="auto">
          <a:xfrm>
            <a:off x="6691747" y="1538616"/>
            <a:ext cx="2802835" cy="315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Цианид и счастье | ВКонтакте">
            <a:extLst>
              <a:ext uri="{FF2B5EF4-FFF2-40B4-BE49-F238E27FC236}">
                <a16:creationId xmlns:a16="http://schemas.microsoft.com/office/drawing/2014/main" id="{8E786BEF-CF91-EAAD-80B1-BA674041E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6465" r="72010" b="52785"/>
          <a:stretch/>
        </p:blipFill>
        <p:spPr bwMode="auto">
          <a:xfrm>
            <a:off x="2852213" y="1738105"/>
            <a:ext cx="2177535" cy="315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рожи цианид и счастье / смешные картинки и другие приколы: комиксы, гиф  анимация, видео, лучший интеллектуальный юмор.">
            <a:extLst>
              <a:ext uri="{FF2B5EF4-FFF2-40B4-BE49-F238E27FC236}">
                <a16:creationId xmlns:a16="http://schemas.microsoft.com/office/drawing/2014/main" id="{688CD145-E394-BF9D-CEAC-00C20E866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13261" r="2602" b="68268"/>
          <a:stretch/>
        </p:blipFill>
        <p:spPr bwMode="auto">
          <a:xfrm>
            <a:off x="4706331" y="5009179"/>
            <a:ext cx="3158836" cy="158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1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80CF52C2-2374-3E1C-7D44-27C52EDE3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B13923-4241-3616-CBF9-F2BCE942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571100"/>
            <a:ext cx="8686800" cy="650144"/>
          </a:xfrm>
        </p:spPr>
        <p:txBody>
          <a:bodyPr>
            <a:noAutofit/>
          </a:bodyPr>
          <a:lstStyle/>
          <a:p>
            <a:r>
              <a:rPr lang="ru-RU" sz="4000" dirty="0">
                <a:latin typeface="Candara" panose="020E0502030303020204" pitchFamily="34" charset="0"/>
              </a:rPr>
              <a:t>в канцелярии школы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1C298C-C72F-46F7-01D0-ECD65919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69" y="1516496"/>
            <a:ext cx="7419862" cy="2986809"/>
          </a:xfrm>
          <a:prstGeom prst="rect">
            <a:avLst/>
          </a:prstGeom>
        </p:spPr>
      </p:pic>
      <p:pic>
        <p:nvPicPr>
          <p:cNvPr id="11266" name="Picture 2" descr="цианид и счастье извращенец - Создать мем - Meme-arsenal.com">
            <a:extLst>
              <a:ext uri="{FF2B5EF4-FFF2-40B4-BE49-F238E27FC236}">
                <a16:creationId xmlns:a16="http://schemas.microsoft.com/office/drawing/2014/main" id="{E321260E-C27A-3C70-1EF7-6178DFFB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23" y="4503305"/>
            <a:ext cx="2337955" cy="21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68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BD9314-1285-4B54-BE7A-530D89E2C68B}"/>
              </a:ext>
            </a:extLst>
          </p:cNvPr>
          <p:cNvSpPr/>
          <p:nvPr/>
        </p:nvSpPr>
        <p:spPr>
          <a:xfrm>
            <a:off x="1436711" y="0"/>
            <a:ext cx="931857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PRO</a:t>
            </a:r>
            <a:r>
              <a:rPr lang="ru-RU" sz="115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наставник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A88298-7E96-4B64-A28F-0128764C5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89" b="82593" l="14375" r="67500">
                        <a14:foregroundMark x1="18594" y1="37593" x2="18906" y2="67870"/>
                        <a14:foregroundMark x1="17083" y1="37130" x2="16615" y2="40833"/>
                        <a14:foregroundMark x1="16979" y1="54815" x2="15000" y2="61296"/>
                        <a14:foregroundMark x1="15000" y1="61296" x2="14375" y2="68796"/>
                        <a14:foregroundMark x1="14375" y1="68796" x2="14427" y2="68889"/>
                        <a14:foregroundMark x1="27240" y1="27130" x2="27448" y2="51759"/>
                        <a14:foregroundMark x1="27448" y1="51759" x2="26771" y2="59537"/>
                        <a14:foregroundMark x1="34010" y1="21759" x2="36667" y2="20556"/>
                        <a14:foregroundMark x1="45938" y1="19722" x2="49271" y2="20278"/>
                        <a14:foregroundMark x1="64375" y1="35278" x2="64010" y2="68519"/>
                        <a14:foregroundMark x1="55156" y1="29537" x2="55365" y2="59259"/>
                        <a14:foregroundMark x1="47760" y1="20556" x2="46510" y2="51296"/>
                        <a14:foregroundMark x1="61146" y1="35093" x2="60000" y2="37130"/>
                        <a14:foregroundMark x1="64844" y1="55556" x2="67708" y2="66481"/>
                        <a14:foregroundMark x1="34271" y1="21296" x2="35156" y2="50926"/>
                        <a14:foregroundMark x1="33698" y1="59537" x2="37344" y2="71759"/>
                        <a14:foregroundMark x1="35781" y1="58056" x2="39271" y2="63148"/>
                        <a14:foregroundMark x1="39271" y1="63148" x2="39583" y2="68056"/>
                        <a14:foregroundMark x1="38073" y1="56667" x2="41042" y2="61852"/>
                        <a14:foregroundMark x1="41042" y1="61852" x2="41302" y2="62778"/>
                        <a14:foregroundMark x1="40729" y1="65185" x2="39740" y2="72130"/>
                        <a14:foregroundMark x1="39740" y1="72130" x2="38646" y2="74074"/>
                        <a14:foregroundMark x1="37240" y1="68889" x2="39896" y2="71019"/>
                        <a14:foregroundMark x1="31146" y1="74259" x2="34896" y2="76667"/>
                        <a14:foregroundMark x1="34896" y1="76667" x2="38542" y2="76296"/>
                        <a14:foregroundMark x1="32500" y1="66204" x2="36927" y2="73889"/>
                        <a14:foregroundMark x1="45208" y1="68519" x2="46354" y2="75833"/>
                        <a14:foregroundMark x1="46354" y1="75833" x2="50417" y2="73148"/>
                        <a14:foregroundMark x1="50417" y1="73148" x2="47708" y2="65185"/>
                        <a14:foregroundMark x1="47708" y1="65185" x2="44271" y2="67500"/>
                        <a14:foregroundMark x1="48229" y1="62778" x2="51406" y2="69444"/>
                        <a14:foregroundMark x1="51406" y1="69444" x2="52969" y2="75741"/>
                        <a14:foregroundMark x1="52969" y1="75741" x2="52969" y2="75741"/>
                        <a14:foregroundMark x1="50729" y1="62315" x2="53490" y2="68333"/>
                        <a14:foregroundMark x1="53490" y1="68333" x2="53542" y2="72870"/>
                        <a14:foregroundMark x1="54219" y1="68333" x2="54323" y2="74907"/>
                        <a14:foregroundMark x1="48438" y1="60093" x2="43229" y2="62963"/>
                        <a14:foregroundMark x1="42448" y1="63611" x2="46250" y2="59815"/>
                        <a14:foregroundMark x1="46250" y1="59815" x2="48125" y2="59259"/>
                        <a14:foregroundMark x1="41875" y1="65000" x2="43125" y2="72870"/>
                        <a14:foregroundMark x1="43125" y1="72870" x2="46042" y2="77963"/>
                        <a14:foregroundMark x1="46458" y1="82685" x2="48125" y2="82037"/>
                        <a14:foregroundMark x1="34635" y1="19259" x2="36094" y2="19259"/>
                        <a14:foregroundMark x1="47292" y1="18889" x2="47656" y2="18889"/>
                        <a14:foregroundMark x1="34740" y1="18889" x2="35521" y2="18889"/>
                      </a14:backgroundRemoval>
                    </a14:imgEffect>
                  </a14:imgLayer>
                </a14:imgProps>
              </a:ext>
            </a:extLst>
          </a:blip>
          <a:srcRect l="12627" t="15755" r="29175" b="15938"/>
          <a:stretch/>
        </p:blipFill>
        <p:spPr>
          <a:xfrm>
            <a:off x="640861" y="4598115"/>
            <a:ext cx="3174054" cy="209547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80227B-DD5C-4E58-A40F-3F05E4475F91}"/>
              </a:ext>
            </a:extLst>
          </p:cNvPr>
          <p:cNvSpPr/>
          <p:nvPr/>
        </p:nvSpPr>
        <p:spPr>
          <a:xfrm>
            <a:off x="83731" y="1905128"/>
            <a:ext cx="690445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Участники:</a:t>
            </a:r>
          </a:p>
          <a:p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Ведущий: </a:t>
            </a:r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мастер</a:t>
            </a:r>
          </a:p>
          <a:p>
            <a:pPr algn="ctr"/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Дуэт:</a:t>
            </a:r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наставник </a:t>
            </a:r>
          </a:p>
          <a:p>
            <a:pPr algn="ctr"/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                и наставляемый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7DEE5B-2520-442B-A745-2A3707701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3409">
            <a:off x="7168286" y="2211578"/>
            <a:ext cx="5483995" cy="3084747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758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5041BB-5AD3-4B5E-A7D8-2906F2ACF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" y="-6790"/>
            <a:ext cx="12807622" cy="7204287"/>
          </a:xfrm>
          <a:prstGeom prst="rect">
            <a:avLst/>
          </a:prstGeom>
        </p:spPr>
      </p:pic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5DA2B8D4-236D-4EC8-AB97-B2AA22EF7F08}"/>
              </a:ext>
            </a:extLst>
          </p:cNvPr>
          <p:cNvSpPr/>
          <p:nvPr/>
        </p:nvSpPr>
        <p:spPr>
          <a:xfrm>
            <a:off x="1988943" y="3377995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C2049BBB-FC87-44AE-9D3E-332EF2D2728B}"/>
              </a:ext>
            </a:extLst>
          </p:cNvPr>
          <p:cNvSpPr/>
          <p:nvPr/>
        </p:nvSpPr>
        <p:spPr>
          <a:xfrm>
            <a:off x="8585957" y="3377995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34E119E0-C069-422B-B9D8-6687C410CAC3}"/>
              </a:ext>
            </a:extLst>
          </p:cNvPr>
          <p:cNvSpPr/>
          <p:nvPr/>
        </p:nvSpPr>
        <p:spPr>
          <a:xfrm>
            <a:off x="7058357" y="3429000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5E105AC4-B383-4E6D-952A-89B15EE64FF8}"/>
              </a:ext>
            </a:extLst>
          </p:cNvPr>
          <p:cNvSpPr/>
          <p:nvPr/>
        </p:nvSpPr>
        <p:spPr>
          <a:xfrm>
            <a:off x="1915869" y="4749198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0EB57F52-2A00-4C21-8DA4-A870549A6C27}"/>
              </a:ext>
            </a:extLst>
          </p:cNvPr>
          <p:cNvSpPr/>
          <p:nvPr/>
        </p:nvSpPr>
        <p:spPr>
          <a:xfrm>
            <a:off x="3076283" y="5292989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id="{02082913-0331-44ED-9864-7C079FFDEB59}"/>
              </a:ext>
            </a:extLst>
          </p:cNvPr>
          <p:cNvSpPr/>
          <p:nvPr/>
        </p:nvSpPr>
        <p:spPr>
          <a:xfrm>
            <a:off x="3701437" y="1326867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D97C9AF4-0FD0-4EC1-A1F5-4DA275A648DE}"/>
              </a:ext>
            </a:extLst>
          </p:cNvPr>
          <p:cNvSpPr/>
          <p:nvPr/>
        </p:nvSpPr>
        <p:spPr>
          <a:xfrm>
            <a:off x="4954253" y="897195"/>
            <a:ext cx="1052052" cy="973393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4842282F-266F-4EB3-9447-0A74F94C5F0D}"/>
              </a:ext>
            </a:extLst>
          </p:cNvPr>
          <p:cNvSpPr/>
          <p:nvPr/>
        </p:nvSpPr>
        <p:spPr>
          <a:xfrm>
            <a:off x="4355989" y="5491616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08262767-75BB-4B84-AB24-642DFF68CD15}"/>
              </a:ext>
            </a:extLst>
          </p:cNvPr>
          <p:cNvSpPr/>
          <p:nvPr/>
        </p:nvSpPr>
        <p:spPr>
          <a:xfrm>
            <a:off x="5545286" y="5581983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27C3CC90-F60D-4A2D-96B2-5814E340FDFA}"/>
              </a:ext>
            </a:extLst>
          </p:cNvPr>
          <p:cNvSpPr/>
          <p:nvPr/>
        </p:nvSpPr>
        <p:spPr>
          <a:xfrm>
            <a:off x="6771711" y="5882487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DCD075AE-3F9B-408E-A2C8-3E909FECE161}"/>
              </a:ext>
            </a:extLst>
          </p:cNvPr>
          <p:cNvSpPr/>
          <p:nvPr/>
        </p:nvSpPr>
        <p:spPr>
          <a:xfrm>
            <a:off x="7872121" y="5395790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id="{F5F84C9C-F973-4480-8E86-FDAE547245A3}"/>
              </a:ext>
            </a:extLst>
          </p:cNvPr>
          <p:cNvSpPr/>
          <p:nvPr/>
        </p:nvSpPr>
        <p:spPr>
          <a:xfrm>
            <a:off x="9098546" y="5067129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id="{E1436102-3DA6-4F7E-AA64-29E02C9CDA8B}"/>
              </a:ext>
            </a:extLst>
          </p:cNvPr>
          <p:cNvSpPr/>
          <p:nvPr/>
        </p:nvSpPr>
        <p:spPr>
          <a:xfrm>
            <a:off x="10139516" y="4608590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Звезда: 5 точек 17">
            <a:extLst>
              <a:ext uri="{FF2B5EF4-FFF2-40B4-BE49-F238E27FC236}">
                <a16:creationId xmlns:a16="http://schemas.microsoft.com/office/drawing/2014/main" id="{D6EB2111-CA3C-4F47-8F56-DEDB0D787C7B}"/>
              </a:ext>
            </a:extLst>
          </p:cNvPr>
          <p:cNvSpPr/>
          <p:nvPr/>
        </p:nvSpPr>
        <p:spPr>
          <a:xfrm>
            <a:off x="10139516" y="3455970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Звезда: 5 точек 18">
            <a:extLst>
              <a:ext uri="{FF2B5EF4-FFF2-40B4-BE49-F238E27FC236}">
                <a16:creationId xmlns:a16="http://schemas.microsoft.com/office/drawing/2014/main" id="{E5C33200-0F9E-4E6F-9A5D-127F25D75C87}"/>
              </a:ext>
            </a:extLst>
          </p:cNvPr>
          <p:cNvSpPr/>
          <p:nvPr/>
        </p:nvSpPr>
        <p:spPr>
          <a:xfrm>
            <a:off x="8794489" y="2131548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Звезда: 5 точек 20">
            <a:extLst>
              <a:ext uri="{FF2B5EF4-FFF2-40B4-BE49-F238E27FC236}">
                <a16:creationId xmlns:a16="http://schemas.microsoft.com/office/drawing/2014/main" id="{680E3521-0A4D-4E86-B330-2D4A0B2ABCE3}"/>
              </a:ext>
            </a:extLst>
          </p:cNvPr>
          <p:cNvSpPr/>
          <p:nvPr/>
        </p:nvSpPr>
        <p:spPr>
          <a:xfrm>
            <a:off x="7127429" y="2027347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Звезда: 5 точек 21">
            <a:extLst>
              <a:ext uri="{FF2B5EF4-FFF2-40B4-BE49-F238E27FC236}">
                <a16:creationId xmlns:a16="http://schemas.microsoft.com/office/drawing/2014/main" id="{DF6BFCE1-73AB-48BA-B198-1ADBD69FE173}"/>
              </a:ext>
            </a:extLst>
          </p:cNvPr>
          <p:cNvSpPr/>
          <p:nvPr/>
        </p:nvSpPr>
        <p:spPr>
          <a:xfrm>
            <a:off x="6703144" y="897196"/>
            <a:ext cx="1052052" cy="973393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Звезда: 5 точек 22">
            <a:extLst>
              <a:ext uri="{FF2B5EF4-FFF2-40B4-BE49-F238E27FC236}">
                <a16:creationId xmlns:a16="http://schemas.microsoft.com/office/drawing/2014/main" id="{0E3F2215-9A1F-4CA9-9701-8A8722816074}"/>
              </a:ext>
            </a:extLst>
          </p:cNvPr>
          <p:cNvSpPr/>
          <p:nvPr/>
        </p:nvSpPr>
        <p:spPr>
          <a:xfrm>
            <a:off x="6006305" y="58995"/>
            <a:ext cx="1052052" cy="973393"/>
          </a:xfrm>
          <a:prstGeom prst="star5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C23D15EF-D380-42B6-A0E7-0F287645E5F6}"/>
              </a:ext>
            </a:extLst>
          </p:cNvPr>
          <p:cNvSpPr/>
          <p:nvPr/>
        </p:nvSpPr>
        <p:spPr>
          <a:xfrm rot="9455081">
            <a:off x="4741292" y="1527884"/>
            <a:ext cx="497711" cy="182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F6BE9FD2-F055-431D-A306-8F1E3D0027E2}"/>
              </a:ext>
            </a:extLst>
          </p:cNvPr>
          <p:cNvSpPr/>
          <p:nvPr/>
        </p:nvSpPr>
        <p:spPr>
          <a:xfrm rot="14853261">
            <a:off x="6725260" y="833127"/>
            <a:ext cx="497711" cy="182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0E32D985-14B8-44D0-A1F5-AA12B6E358A5}"/>
              </a:ext>
            </a:extLst>
          </p:cNvPr>
          <p:cNvSpPr/>
          <p:nvPr/>
        </p:nvSpPr>
        <p:spPr>
          <a:xfrm rot="14731868">
            <a:off x="7006184" y="1942784"/>
            <a:ext cx="665836" cy="1978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FC4764C8-43CA-4FBC-A209-247471F3A2D4}"/>
              </a:ext>
            </a:extLst>
          </p:cNvPr>
          <p:cNvSpPr/>
          <p:nvPr/>
        </p:nvSpPr>
        <p:spPr>
          <a:xfrm rot="8070915">
            <a:off x="7770821" y="2015919"/>
            <a:ext cx="516424" cy="2299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E57EABB3-6D21-43CC-B8A5-5F472978C395}"/>
              </a:ext>
            </a:extLst>
          </p:cNvPr>
          <p:cNvSpPr/>
          <p:nvPr/>
        </p:nvSpPr>
        <p:spPr>
          <a:xfrm rot="15446511">
            <a:off x="8963554" y="2027904"/>
            <a:ext cx="434878" cy="2087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E6248309-7CD2-4744-AA56-97A6B7FCF373}"/>
              </a:ext>
            </a:extLst>
          </p:cNvPr>
          <p:cNvSpPr/>
          <p:nvPr/>
        </p:nvSpPr>
        <p:spPr>
          <a:xfrm rot="19334375" flipV="1">
            <a:off x="7631554" y="3160942"/>
            <a:ext cx="1543753" cy="1789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EE984447-4A52-4802-8C49-4B5A1A98E96A}"/>
              </a:ext>
            </a:extLst>
          </p:cNvPr>
          <p:cNvSpPr/>
          <p:nvPr/>
        </p:nvSpPr>
        <p:spPr>
          <a:xfrm rot="10800000">
            <a:off x="7845911" y="3987382"/>
            <a:ext cx="963967" cy="189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9270ED4A-262E-4BFD-83D5-7154F0B8FD7C}"/>
              </a:ext>
            </a:extLst>
          </p:cNvPr>
          <p:cNvSpPr/>
          <p:nvPr/>
        </p:nvSpPr>
        <p:spPr>
          <a:xfrm rot="10800000">
            <a:off x="9456516" y="3993326"/>
            <a:ext cx="963968" cy="189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4614CA31-277B-46A0-A204-9B18C29E3BFD}"/>
              </a:ext>
            </a:extLst>
          </p:cNvPr>
          <p:cNvSpPr/>
          <p:nvPr/>
        </p:nvSpPr>
        <p:spPr>
          <a:xfrm rot="16001492">
            <a:off x="10486545" y="4369299"/>
            <a:ext cx="384866" cy="1680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335EC68F-67F6-4967-974B-8530A09E5629}"/>
              </a:ext>
            </a:extLst>
          </p:cNvPr>
          <p:cNvSpPr/>
          <p:nvPr/>
        </p:nvSpPr>
        <p:spPr>
          <a:xfrm rot="19526505">
            <a:off x="9914952" y="5427611"/>
            <a:ext cx="497711" cy="182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1BEACEB7-FA58-45B1-9EB6-482D3B36815F}"/>
              </a:ext>
            </a:extLst>
          </p:cNvPr>
          <p:cNvSpPr/>
          <p:nvPr/>
        </p:nvSpPr>
        <p:spPr>
          <a:xfrm rot="20252203">
            <a:off x="8654416" y="5805606"/>
            <a:ext cx="713887" cy="1647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4797D199-AA8C-42F5-B9DA-1EA9846DC2B6}"/>
              </a:ext>
            </a:extLst>
          </p:cNvPr>
          <p:cNvSpPr/>
          <p:nvPr/>
        </p:nvSpPr>
        <p:spPr>
          <a:xfrm rot="19435881">
            <a:off x="7476480" y="6227333"/>
            <a:ext cx="760437" cy="1834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6026BD6C-D829-4960-A5C9-EC522F7FC5B2}"/>
              </a:ext>
            </a:extLst>
          </p:cNvPr>
          <p:cNvSpPr/>
          <p:nvPr/>
        </p:nvSpPr>
        <p:spPr>
          <a:xfrm rot="1553033">
            <a:off x="6287394" y="6307426"/>
            <a:ext cx="852468" cy="1775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2B32B458-0E72-4412-9518-88BC57779452}"/>
              </a:ext>
            </a:extLst>
          </p:cNvPr>
          <p:cNvSpPr/>
          <p:nvPr/>
        </p:nvSpPr>
        <p:spPr>
          <a:xfrm rot="590334">
            <a:off x="5111374" y="6080525"/>
            <a:ext cx="778000" cy="2232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id="{41E87E48-79D2-43C9-96F1-96CBC130D1E7}"/>
              </a:ext>
            </a:extLst>
          </p:cNvPr>
          <p:cNvSpPr/>
          <p:nvPr/>
        </p:nvSpPr>
        <p:spPr>
          <a:xfrm rot="692865">
            <a:off x="3841557" y="5920836"/>
            <a:ext cx="824242" cy="1918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233A5E17-F050-4F72-86DA-1D214F09BCD6}"/>
              </a:ext>
            </a:extLst>
          </p:cNvPr>
          <p:cNvSpPr/>
          <p:nvPr/>
        </p:nvSpPr>
        <p:spPr>
          <a:xfrm rot="2516667">
            <a:off x="2647383" y="5419651"/>
            <a:ext cx="497711" cy="182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Стрелка: вправо 45">
            <a:extLst>
              <a:ext uri="{FF2B5EF4-FFF2-40B4-BE49-F238E27FC236}">
                <a16:creationId xmlns:a16="http://schemas.microsoft.com/office/drawing/2014/main" id="{8FE04726-FA01-4058-955D-DF6AFD1E5A8B}"/>
              </a:ext>
            </a:extLst>
          </p:cNvPr>
          <p:cNvSpPr/>
          <p:nvPr/>
        </p:nvSpPr>
        <p:spPr>
          <a:xfrm rot="5642584">
            <a:off x="2190565" y="4355883"/>
            <a:ext cx="528076" cy="194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55D50FE0-77DB-4EC1-BCE4-D1F0E0E65E1B}"/>
              </a:ext>
            </a:extLst>
          </p:cNvPr>
          <p:cNvSpPr/>
          <p:nvPr/>
        </p:nvSpPr>
        <p:spPr>
          <a:xfrm rot="8323622">
            <a:off x="2573836" y="3325379"/>
            <a:ext cx="838206" cy="1892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Стрелка: вправо 47">
            <a:extLst>
              <a:ext uri="{FF2B5EF4-FFF2-40B4-BE49-F238E27FC236}">
                <a16:creationId xmlns:a16="http://schemas.microsoft.com/office/drawing/2014/main" id="{B5889CFB-D8A5-4388-B771-4C01CD91245F}"/>
              </a:ext>
            </a:extLst>
          </p:cNvPr>
          <p:cNvSpPr/>
          <p:nvPr/>
        </p:nvSpPr>
        <p:spPr>
          <a:xfrm rot="7541646">
            <a:off x="3590592" y="2405372"/>
            <a:ext cx="821345" cy="2083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C1B4110-EE5F-4616-BEF3-D4231D37346E}"/>
              </a:ext>
            </a:extLst>
          </p:cNvPr>
          <p:cNvSpPr/>
          <p:nvPr/>
        </p:nvSpPr>
        <p:spPr>
          <a:xfrm>
            <a:off x="5150792" y="1150198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69D1295-6647-44DF-ACF7-B0D683472018}"/>
              </a:ext>
            </a:extLst>
          </p:cNvPr>
          <p:cNvSpPr/>
          <p:nvPr/>
        </p:nvSpPr>
        <p:spPr>
          <a:xfrm>
            <a:off x="6218462" y="344450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2AD817-739C-4DBF-A9F5-D3FEC48A0C09}"/>
              </a:ext>
            </a:extLst>
          </p:cNvPr>
          <p:cNvSpPr/>
          <p:nvPr/>
        </p:nvSpPr>
        <p:spPr>
          <a:xfrm>
            <a:off x="6880224" y="1200020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77" name="Облако 76">
            <a:extLst>
              <a:ext uri="{FF2B5EF4-FFF2-40B4-BE49-F238E27FC236}">
                <a16:creationId xmlns:a16="http://schemas.microsoft.com/office/drawing/2014/main" id="{7B92AA8B-9A09-449F-A9FF-492553B96D22}"/>
              </a:ext>
            </a:extLst>
          </p:cNvPr>
          <p:cNvSpPr/>
          <p:nvPr/>
        </p:nvSpPr>
        <p:spPr>
          <a:xfrm>
            <a:off x="8076150" y="1247276"/>
            <a:ext cx="1210585" cy="76383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1501DB0-646C-4A78-B189-54E108D100FA}"/>
              </a:ext>
            </a:extLst>
          </p:cNvPr>
          <p:cNvSpPr/>
          <p:nvPr/>
        </p:nvSpPr>
        <p:spPr>
          <a:xfrm>
            <a:off x="7312107" y="2327759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18C81C7-C76D-4C8D-B106-1AA93AF87085}"/>
              </a:ext>
            </a:extLst>
          </p:cNvPr>
          <p:cNvSpPr/>
          <p:nvPr/>
        </p:nvSpPr>
        <p:spPr>
          <a:xfrm>
            <a:off x="8377651" y="1367581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ADC06CE-D01C-4291-80D5-AE11CF9A1AD4}"/>
              </a:ext>
            </a:extLst>
          </p:cNvPr>
          <p:cNvSpPr/>
          <p:nvPr/>
        </p:nvSpPr>
        <p:spPr>
          <a:xfrm>
            <a:off x="8968859" y="2407442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FE8D6DF-AA64-44EA-B5BE-E6983418B647}"/>
              </a:ext>
            </a:extLst>
          </p:cNvPr>
          <p:cNvSpPr/>
          <p:nvPr/>
        </p:nvSpPr>
        <p:spPr>
          <a:xfrm>
            <a:off x="7244506" y="3690594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74B2868C-C9C1-443A-93A4-EDA5BF961D59}"/>
              </a:ext>
            </a:extLst>
          </p:cNvPr>
          <p:cNvSpPr/>
          <p:nvPr/>
        </p:nvSpPr>
        <p:spPr>
          <a:xfrm>
            <a:off x="8782496" y="3679864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D42B0BE-B14D-4C85-A177-C848C54D2EBF}"/>
              </a:ext>
            </a:extLst>
          </p:cNvPr>
          <p:cNvSpPr/>
          <p:nvPr/>
        </p:nvSpPr>
        <p:spPr>
          <a:xfrm>
            <a:off x="10324713" y="3746603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39A2A91-7A96-47CF-8354-D478B04982B0}"/>
              </a:ext>
            </a:extLst>
          </p:cNvPr>
          <p:cNvSpPr/>
          <p:nvPr/>
        </p:nvSpPr>
        <p:spPr>
          <a:xfrm>
            <a:off x="10341596" y="4885707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FFFC173-DD9D-40D8-8B81-5FD739E2DDF3}"/>
              </a:ext>
            </a:extLst>
          </p:cNvPr>
          <p:cNvSpPr/>
          <p:nvPr/>
        </p:nvSpPr>
        <p:spPr>
          <a:xfrm>
            <a:off x="9313407" y="5359266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5CCFA13-7EA3-478F-86A3-78734E0AC72A}"/>
              </a:ext>
            </a:extLst>
          </p:cNvPr>
          <p:cNvSpPr/>
          <p:nvPr/>
        </p:nvSpPr>
        <p:spPr>
          <a:xfrm>
            <a:off x="8058862" y="5668940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9783D2E-5F74-4405-823B-29558FA09D5F}"/>
              </a:ext>
            </a:extLst>
          </p:cNvPr>
          <p:cNvSpPr/>
          <p:nvPr/>
        </p:nvSpPr>
        <p:spPr>
          <a:xfrm>
            <a:off x="6968250" y="6130257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FB52BDD-5CDC-47B2-8F2B-F85CACDC7CF7}"/>
              </a:ext>
            </a:extLst>
          </p:cNvPr>
          <p:cNvSpPr/>
          <p:nvPr/>
        </p:nvSpPr>
        <p:spPr>
          <a:xfrm>
            <a:off x="5754308" y="5807069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18BC16B-77F6-4755-83DD-0D64DC79B755}"/>
              </a:ext>
            </a:extLst>
          </p:cNvPr>
          <p:cNvSpPr/>
          <p:nvPr/>
        </p:nvSpPr>
        <p:spPr>
          <a:xfrm>
            <a:off x="4576454" y="5773554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FDECB29-F6E1-4710-89DB-623128D303E4}"/>
              </a:ext>
            </a:extLst>
          </p:cNvPr>
          <p:cNvSpPr/>
          <p:nvPr/>
        </p:nvSpPr>
        <p:spPr>
          <a:xfrm>
            <a:off x="3260010" y="5523264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4FAF409-89A8-4E0F-8E01-B7FFC8BC8580}"/>
              </a:ext>
            </a:extLst>
          </p:cNvPr>
          <p:cNvSpPr/>
          <p:nvPr/>
        </p:nvSpPr>
        <p:spPr>
          <a:xfrm>
            <a:off x="2114403" y="4974284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CF9B4C68-64E3-4B9B-968D-D881198F596B}"/>
              </a:ext>
            </a:extLst>
          </p:cNvPr>
          <p:cNvSpPr/>
          <p:nvPr/>
        </p:nvSpPr>
        <p:spPr>
          <a:xfrm>
            <a:off x="2187350" y="3626978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6" name="Облако 75">
            <a:extLst>
              <a:ext uri="{FF2B5EF4-FFF2-40B4-BE49-F238E27FC236}">
                <a16:creationId xmlns:a16="http://schemas.microsoft.com/office/drawing/2014/main" id="{11B69E13-0702-4DDD-8B5E-7E4256E8AF97}"/>
              </a:ext>
            </a:extLst>
          </p:cNvPr>
          <p:cNvSpPr/>
          <p:nvPr/>
        </p:nvSpPr>
        <p:spPr>
          <a:xfrm>
            <a:off x="3007324" y="2644918"/>
            <a:ext cx="1210585" cy="76383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E58139D-3277-40DC-95AF-E309FE95B698}"/>
              </a:ext>
            </a:extLst>
          </p:cNvPr>
          <p:cNvSpPr/>
          <p:nvPr/>
        </p:nvSpPr>
        <p:spPr>
          <a:xfrm>
            <a:off x="3243095" y="2783408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D972FEF-D462-4353-9BAD-10CD35DC8A7D}"/>
              </a:ext>
            </a:extLst>
          </p:cNvPr>
          <p:cNvSpPr/>
          <p:nvPr/>
        </p:nvSpPr>
        <p:spPr>
          <a:xfrm>
            <a:off x="3901168" y="1619080"/>
            <a:ext cx="658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ECE0354-2CC5-4482-A053-1A9E4463B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89" b="82593" l="14375" r="67500">
                        <a14:foregroundMark x1="18594" y1="37593" x2="18906" y2="67870"/>
                        <a14:foregroundMark x1="17083" y1="37130" x2="16615" y2="40833"/>
                        <a14:foregroundMark x1="16979" y1="54815" x2="15000" y2="61296"/>
                        <a14:foregroundMark x1="15000" y1="61296" x2="14375" y2="68796"/>
                        <a14:foregroundMark x1="14375" y1="68796" x2="14427" y2="68889"/>
                        <a14:foregroundMark x1="27240" y1="27130" x2="27448" y2="51759"/>
                        <a14:foregroundMark x1="27448" y1="51759" x2="26771" y2="59537"/>
                        <a14:foregroundMark x1="34010" y1="21759" x2="36667" y2="20556"/>
                        <a14:foregroundMark x1="45938" y1="19722" x2="49271" y2="20278"/>
                        <a14:foregroundMark x1="64375" y1="35278" x2="64010" y2="68519"/>
                        <a14:foregroundMark x1="55156" y1="29537" x2="55365" y2="59259"/>
                        <a14:foregroundMark x1="47760" y1="20556" x2="46510" y2="51296"/>
                        <a14:foregroundMark x1="61146" y1="35093" x2="60000" y2="37130"/>
                        <a14:foregroundMark x1="64844" y1="55556" x2="67708" y2="66481"/>
                        <a14:foregroundMark x1="34271" y1="21296" x2="35156" y2="50926"/>
                        <a14:foregroundMark x1="33698" y1="59537" x2="37344" y2="71759"/>
                        <a14:foregroundMark x1="35781" y1="58056" x2="39271" y2="63148"/>
                        <a14:foregroundMark x1="39271" y1="63148" x2="39583" y2="68056"/>
                        <a14:foregroundMark x1="38073" y1="56667" x2="41042" y2="61852"/>
                        <a14:foregroundMark x1="41042" y1="61852" x2="41302" y2="62778"/>
                        <a14:foregroundMark x1="40729" y1="65185" x2="39740" y2="72130"/>
                        <a14:foregroundMark x1="39740" y1="72130" x2="38646" y2="74074"/>
                        <a14:foregroundMark x1="37240" y1="68889" x2="39896" y2="71019"/>
                        <a14:foregroundMark x1="31146" y1="74259" x2="34896" y2="76667"/>
                        <a14:foregroundMark x1="34896" y1="76667" x2="38542" y2="76296"/>
                        <a14:foregroundMark x1="32500" y1="66204" x2="36927" y2="73889"/>
                        <a14:foregroundMark x1="45208" y1="68519" x2="46354" y2="75833"/>
                        <a14:foregroundMark x1="46354" y1="75833" x2="50417" y2="73148"/>
                        <a14:foregroundMark x1="50417" y1="73148" x2="47708" y2="65185"/>
                        <a14:foregroundMark x1="47708" y1="65185" x2="44271" y2="67500"/>
                        <a14:foregroundMark x1="48229" y1="62778" x2="51406" y2="69444"/>
                        <a14:foregroundMark x1="51406" y1="69444" x2="52969" y2="75741"/>
                        <a14:foregroundMark x1="52969" y1="75741" x2="52969" y2="75741"/>
                        <a14:foregroundMark x1="50729" y1="62315" x2="53490" y2="68333"/>
                        <a14:foregroundMark x1="53490" y1="68333" x2="53542" y2="72870"/>
                        <a14:foregroundMark x1="54219" y1="68333" x2="54323" y2="74907"/>
                        <a14:foregroundMark x1="48438" y1="60093" x2="43229" y2="62963"/>
                        <a14:foregroundMark x1="42448" y1="63611" x2="46250" y2="59815"/>
                        <a14:foregroundMark x1="46250" y1="59815" x2="48125" y2="59259"/>
                        <a14:foregroundMark x1="41875" y1="65000" x2="43125" y2="72870"/>
                        <a14:foregroundMark x1="43125" y1="72870" x2="46042" y2="77963"/>
                        <a14:foregroundMark x1="46458" y1="82685" x2="48125" y2="82037"/>
                        <a14:foregroundMark x1="34635" y1="19259" x2="36094" y2="19259"/>
                        <a14:foregroundMark x1="47292" y1="18889" x2="47656" y2="18889"/>
                        <a14:foregroundMark x1="34740" y1="18889" x2="35521" y2="18889"/>
                      </a14:backgroundRemoval>
                    </a14:imgEffect>
                  </a14:imgLayer>
                </a14:imgProps>
              </a:ext>
            </a:extLst>
          </a:blip>
          <a:srcRect l="12627" t="15755" r="29175" b="15938"/>
          <a:stretch/>
        </p:blipFill>
        <p:spPr>
          <a:xfrm>
            <a:off x="294486" y="156310"/>
            <a:ext cx="3242766" cy="2140842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86CE6120-D225-4B26-932D-469034E8BF81}"/>
              </a:ext>
            </a:extLst>
          </p:cNvPr>
          <p:cNvSpPr/>
          <p:nvPr/>
        </p:nvSpPr>
        <p:spPr>
          <a:xfrm>
            <a:off x="7423306" y="61772"/>
            <a:ext cx="4631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</a:t>
            </a:r>
            <a:r>
              <a:rPr kumimoji="0" lang="ru-RU" sz="5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наставник</a:t>
            </a:r>
          </a:p>
        </p:txBody>
      </p:sp>
      <p:sp>
        <p:nvSpPr>
          <p:cNvPr id="72" name="Стрелка: изогнутая вверх 71">
            <a:extLst>
              <a:ext uri="{FF2B5EF4-FFF2-40B4-BE49-F238E27FC236}">
                <a16:creationId xmlns:a16="http://schemas.microsoft.com/office/drawing/2014/main" id="{AB213732-A68F-4578-B766-22FAAC918A46}"/>
              </a:ext>
            </a:extLst>
          </p:cNvPr>
          <p:cNvSpPr/>
          <p:nvPr/>
        </p:nvSpPr>
        <p:spPr>
          <a:xfrm rot="3701207" flipH="1">
            <a:off x="1037840" y="4862784"/>
            <a:ext cx="2336100" cy="908078"/>
          </a:xfrm>
          <a:prstGeom prst="curvedUpArrow">
            <a:avLst/>
          </a:prstGeom>
          <a:solidFill>
            <a:srgbClr val="FF6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Стрелка: изогнутая вверх 72">
            <a:extLst>
              <a:ext uri="{FF2B5EF4-FFF2-40B4-BE49-F238E27FC236}">
                <a16:creationId xmlns:a16="http://schemas.microsoft.com/office/drawing/2014/main" id="{7BCCF9B5-6F1C-43A4-A211-14BE5A46F5DD}"/>
              </a:ext>
            </a:extLst>
          </p:cNvPr>
          <p:cNvSpPr/>
          <p:nvPr/>
        </p:nvSpPr>
        <p:spPr>
          <a:xfrm rot="3543785" flipH="1" flipV="1">
            <a:off x="9187328" y="2841722"/>
            <a:ext cx="3144957" cy="886716"/>
          </a:xfrm>
          <a:prstGeom prst="curvedUp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Стрелка: изогнутая вверх 73">
            <a:extLst>
              <a:ext uri="{FF2B5EF4-FFF2-40B4-BE49-F238E27FC236}">
                <a16:creationId xmlns:a16="http://schemas.microsoft.com/office/drawing/2014/main" id="{833ECE97-CF6D-42CD-8F70-8BB8CD6B8ED2}"/>
              </a:ext>
            </a:extLst>
          </p:cNvPr>
          <p:cNvSpPr/>
          <p:nvPr/>
        </p:nvSpPr>
        <p:spPr>
          <a:xfrm rot="5592297">
            <a:off x="6123159" y="3053331"/>
            <a:ext cx="1565445" cy="785565"/>
          </a:xfrm>
          <a:prstGeom prst="curvedUpArrow">
            <a:avLst/>
          </a:prstGeom>
          <a:solidFill>
            <a:srgbClr val="FF6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Стрелка: изогнутая вверх 74">
            <a:extLst>
              <a:ext uri="{FF2B5EF4-FFF2-40B4-BE49-F238E27FC236}">
                <a16:creationId xmlns:a16="http://schemas.microsoft.com/office/drawing/2014/main" id="{531A4CFE-EB89-45FF-B077-224F8A7E5155}"/>
              </a:ext>
            </a:extLst>
          </p:cNvPr>
          <p:cNvSpPr/>
          <p:nvPr/>
        </p:nvSpPr>
        <p:spPr>
          <a:xfrm rot="15629624" flipH="1">
            <a:off x="3287214" y="3417601"/>
            <a:ext cx="3933924" cy="840929"/>
          </a:xfrm>
          <a:prstGeom prst="curvedUp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Облако 77">
            <a:extLst>
              <a:ext uri="{FF2B5EF4-FFF2-40B4-BE49-F238E27FC236}">
                <a16:creationId xmlns:a16="http://schemas.microsoft.com/office/drawing/2014/main" id="{AAF962C2-8F9B-4AAC-A82A-785D2B2A5488}"/>
              </a:ext>
            </a:extLst>
          </p:cNvPr>
          <p:cNvSpPr/>
          <p:nvPr/>
        </p:nvSpPr>
        <p:spPr>
          <a:xfrm>
            <a:off x="128520" y="2501326"/>
            <a:ext cx="707689" cy="51247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86EB0192-CDFA-40D2-A92F-AA9078801CFE}"/>
              </a:ext>
            </a:extLst>
          </p:cNvPr>
          <p:cNvSpPr/>
          <p:nvPr/>
        </p:nvSpPr>
        <p:spPr>
          <a:xfrm>
            <a:off x="-31302" y="2989965"/>
            <a:ext cx="22784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Пропусти ход</a:t>
            </a:r>
          </a:p>
        </p:txBody>
      </p:sp>
      <p:sp>
        <p:nvSpPr>
          <p:cNvPr id="80" name="Стрелка: изогнутая вверх 79">
            <a:extLst>
              <a:ext uri="{FF2B5EF4-FFF2-40B4-BE49-F238E27FC236}">
                <a16:creationId xmlns:a16="http://schemas.microsoft.com/office/drawing/2014/main" id="{F46BD4ED-64CF-4D9C-91BE-D60EB9CE29F7}"/>
              </a:ext>
            </a:extLst>
          </p:cNvPr>
          <p:cNvSpPr/>
          <p:nvPr/>
        </p:nvSpPr>
        <p:spPr>
          <a:xfrm rot="9665550" flipH="1">
            <a:off x="133741" y="3637657"/>
            <a:ext cx="755825" cy="331075"/>
          </a:xfrm>
          <a:prstGeom prst="curvedUp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Стрелка: изогнутая вверх 80">
            <a:extLst>
              <a:ext uri="{FF2B5EF4-FFF2-40B4-BE49-F238E27FC236}">
                <a16:creationId xmlns:a16="http://schemas.microsoft.com/office/drawing/2014/main" id="{9E51AD5A-B3BF-4789-8534-659754AB6C3B}"/>
              </a:ext>
            </a:extLst>
          </p:cNvPr>
          <p:cNvSpPr/>
          <p:nvPr/>
        </p:nvSpPr>
        <p:spPr>
          <a:xfrm rot="11963335">
            <a:off x="222404" y="4915276"/>
            <a:ext cx="722608" cy="333502"/>
          </a:xfrm>
          <a:prstGeom prst="curvedUpArrow">
            <a:avLst/>
          </a:prstGeom>
          <a:solidFill>
            <a:srgbClr val="FF6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6C200A19-5FE3-4A8E-9937-A1FF9EA33B10}"/>
              </a:ext>
            </a:extLst>
          </p:cNvPr>
          <p:cNvSpPr/>
          <p:nvPr/>
        </p:nvSpPr>
        <p:spPr>
          <a:xfrm>
            <a:off x="23391" y="5324239"/>
            <a:ext cx="11288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Назад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BF16BB33-0CEA-4EC3-B649-1E8B384FA1F9}"/>
              </a:ext>
            </a:extLst>
          </p:cNvPr>
          <p:cNvSpPr/>
          <p:nvPr/>
        </p:nvSpPr>
        <p:spPr>
          <a:xfrm>
            <a:off x="-11251" y="4082259"/>
            <a:ext cx="13369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Вперёд</a:t>
            </a:r>
          </a:p>
        </p:txBody>
      </p:sp>
    </p:spTree>
    <p:extLst>
      <p:ext uri="{BB962C8B-B14F-4D97-AF65-F5344CB8AC3E}">
        <p14:creationId xmlns:p14="http://schemas.microsoft.com/office/powerpoint/2010/main" val="4141694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E832B2D-B931-405F-A65E-EB79B5F2B246}"/>
              </a:ext>
            </a:extLst>
          </p:cNvPr>
          <p:cNvSpPr/>
          <p:nvPr/>
        </p:nvSpPr>
        <p:spPr>
          <a:xfrm>
            <a:off x="1562582" y="559925"/>
            <a:ext cx="3935393" cy="5738150"/>
          </a:xfrm>
          <a:prstGeom prst="round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9EFACB0-40A5-4C99-8833-5A50D5F8AC2F}"/>
              </a:ext>
            </a:extLst>
          </p:cNvPr>
          <p:cNvSpPr/>
          <p:nvPr/>
        </p:nvSpPr>
        <p:spPr>
          <a:xfrm>
            <a:off x="6982424" y="552691"/>
            <a:ext cx="3935393" cy="5738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Предложите решение проблемной ситуации: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К Вам на родительское собрание пришли всего </a:t>
            </a:r>
          </a:p>
          <a:p>
            <a:pPr algn="ctr"/>
            <a:r>
              <a:rPr lang="ru-RU" sz="2400" dirty="0"/>
              <a:t>5 родителей из 30. </a:t>
            </a:r>
          </a:p>
          <a:p>
            <a:pPr algn="ctr"/>
            <a:r>
              <a:rPr lang="ru-RU" sz="2400" dirty="0"/>
              <a:t>Будете ли Вы проводить собрание, как измените его сценарий?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0B701-12BC-4F9B-8D8F-89D0A39E6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2" y="1921398"/>
            <a:ext cx="4722471" cy="265639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DA5AB4-D3B6-42B4-8809-B1EC12D87404}"/>
              </a:ext>
            </a:extLst>
          </p:cNvPr>
          <p:cNvSpPr/>
          <p:nvPr/>
        </p:nvSpPr>
        <p:spPr>
          <a:xfrm>
            <a:off x="4605961" y="778997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7048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E832B2D-B931-405F-A65E-EB79B5F2B246}"/>
              </a:ext>
            </a:extLst>
          </p:cNvPr>
          <p:cNvSpPr/>
          <p:nvPr/>
        </p:nvSpPr>
        <p:spPr>
          <a:xfrm>
            <a:off x="1562582" y="559925"/>
            <a:ext cx="3935393" cy="5738150"/>
          </a:xfrm>
          <a:prstGeom prst="round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0B701-12BC-4F9B-8D8F-89D0A39E6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2" y="1921398"/>
            <a:ext cx="4722471" cy="265639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2D69B56-064A-4CFC-A4A6-D1311A6D8553}"/>
              </a:ext>
            </a:extLst>
          </p:cNvPr>
          <p:cNvSpPr/>
          <p:nvPr/>
        </p:nvSpPr>
        <p:spPr>
          <a:xfrm>
            <a:off x="1562582" y="559925"/>
            <a:ext cx="3935393" cy="5738150"/>
          </a:xfrm>
          <a:prstGeom prst="round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F309C-1617-4F0A-83BF-A84AACEA1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2" y="1921398"/>
            <a:ext cx="4722471" cy="26563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FEDE1C-6069-4D66-BFDF-F79321F53654}"/>
              </a:ext>
            </a:extLst>
          </p:cNvPr>
          <p:cNvSpPr/>
          <p:nvPr/>
        </p:nvSpPr>
        <p:spPr>
          <a:xfrm>
            <a:off x="4334116" y="778997"/>
            <a:ext cx="947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6CF1640-FF08-45EF-B9EB-B9F84FC534F7}"/>
              </a:ext>
            </a:extLst>
          </p:cNvPr>
          <p:cNvSpPr/>
          <p:nvPr/>
        </p:nvSpPr>
        <p:spPr>
          <a:xfrm>
            <a:off x="6980406" y="559925"/>
            <a:ext cx="3935393" cy="5738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Предложите решение проблемной ситуации: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Объясните ученику, почему на уроке Вы не можете спрашивать только его.</a:t>
            </a:r>
          </a:p>
        </p:txBody>
      </p:sp>
    </p:spTree>
    <p:extLst>
      <p:ext uri="{BB962C8B-B14F-4D97-AF65-F5344CB8AC3E}">
        <p14:creationId xmlns:p14="http://schemas.microsoft.com/office/powerpoint/2010/main" val="3073753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E832B2D-B931-405F-A65E-EB79B5F2B246}"/>
              </a:ext>
            </a:extLst>
          </p:cNvPr>
          <p:cNvSpPr/>
          <p:nvPr/>
        </p:nvSpPr>
        <p:spPr>
          <a:xfrm>
            <a:off x="1562582" y="559925"/>
            <a:ext cx="3935393" cy="5738150"/>
          </a:xfrm>
          <a:prstGeom prst="round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0B701-12BC-4F9B-8D8F-89D0A39E6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2" y="1921398"/>
            <a:ext cx="4722471" cy="265639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2D69B56-064A-4CFC-A4A6-D1311A6D8553}"/>
              </a:ext>
            </a:extLst>
          </p:cNvPr>
          <p:cNvSpPr/>
          <p:nvPr/>
        </p:nvSpPr>
        <p:spPr>
          <a:xfrm>
            <a:off x="1562582" y="559925"/>
            <a:ext cx="3935393" cy="5738150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F309C-1617-4F0A-83BF-A84AACEA1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2" y="867129"/>
            <a:ext cx="4722471" cy="26563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FEDE1C-6069-4D66-BFDF-F79321F53654}"/>
              </a:ext>
            </a:extLst>
          </p:cNvPr>
          <p:cNvSpPr/>
          <p:nvPr/>
        </p:nvSpPr>
        <p:spPr>
          <a:xfrm>
            <a:off x="2344535" y="4052936"/>
            <a:ext cx="237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Мастер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6CF1640-FF08-45EF-B9EB-B9F84FC534F7}"/>
              </a:ext>
            </a:extLst>
          </p:cNvPr>
          <p:cNvSpPr/>
          <p:nvPr/>
        </p:nvSpPr>
        <p:spPr>
          <a:xfrm>
            <a:off x="6832922" y="559925"/>
            <a:ext cx="3935393" cy="5738150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522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7DA79-9CE1-E824-7405-42E5A2E0E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115" y="230698"/>
            <a:ext cx="11476139" cy="708870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документально оформить систему наставничества</a:t>
            </a:r>
            <a:endParaRPr lang="ru-BY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546870-2A34-A792-6B1C-94116C6C2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115" y="1518407"/>
            <a:ext cx="11576808" cy="4739780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Разработайте положение о программе наставничества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программу наставничества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приказ о внедрении системы наставничества</a:t>
            </a:r>
          </a:p>
          <a:p>
            <a:pPr algn="l">
              <a:lnSpc>
                <a:spcPct val="150000"/>
              </a:lnSpc>
            </a:pP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Сформируйте базы данных наставников и наставляемых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Обучите наставников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Организуйте работу наставников и наставляемых</a:t>
            </a:r>
          </a:p>
          <a:p>
            <a:pPr algn="l">
              <a:lnSpc>
                <a:spcPct val="150000"/>
              </a:lnSpc>
            </a:pP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Проведите мониторинг реализации программы наставничества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087766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E832B2D-B931-405F-A65E-EB79B5F2B246}"/>
              </a:ext>
            </a:extLst>
          </p:cNvPr>
          <p:cNvSpPr/>
          <p:nvPr/>
        </p:nvSpPr>
        <p:spPr>
          <a:xfrm>
            <a:off x="1562582" y="559925"/>
            <a:ext cx="3935393" cy="5738150"/>
          </a:xfrm>
          <a:prstGeom prst="round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0B701-12BC-4F9B-8D8F-89D0A39E6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2" y="1921398"/>
            <a:ext cx="4722471" cy="265639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2D69B56-064A-4CFC-A4A6-D1311A6D8553}"/>
              </a:ext>
            </a:extLst>
          </p:cNvPr>
          <p:cNvSpPr/>
          <p:nvPr/>
        </p:nvSpPr>
        <p:spPr>
          <a:xfrm>
            <a:off x="1562582" y="559925"/>
            <a:ext cx="3935393" cy="5738150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4F309C-1617-4F0A-83BF-A84AACEA1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2" y="867129"/>
            <a:ext cx="4722471" cy="26563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FEDE1C-6069-4D66-BFDF-F79321F53654}"/>
              </a:ext>
            </a:extLst>
          </p:cNvPr>
          <p:cNvSpPr/>
          <p:nvPr/>
        </p:nvSpPr>
        <p:spPr>
          <a:xfrm>
            <a:off x="2344535" y="4052936"/>
            <a:ext cx="237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Мастер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6CF1640-FF08-45EF-B9EB-B9F84FC534F7}"/>
              </a:ext>
            </a:extLst>
          </p:cNvPr>
          <p:cNvSpPr/>
          <p:nvPr/>
        </p:nvSpPr>
        <p:spPr>
          <a:xfrm>
            <a:off x="6832922" y="559925"/>
            <a:ext cx="3935393" cy="5738150"/>
          </a:xfrm>
          <a:prstGeom prst="round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0164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92412" y="373486"/>
            <a:ext cx="5525468" cy="226065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«ШКОЛА-ШКОЛЕ»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C:\Users\User\Downloads\-5289700796159605933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85" y="338192"/>
            <a:ext cx="5525467" cy="309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58B70-D9D5-748B-F15D-C58EAE0DC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15" y="3429001"/>
            <a:ext cx="5843091" cy="316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6DA25A-A6D0-D226-FEA8-267CB1166FAB}"/>
              </a:ext>
            </a:extLst>
          </p:cNvPr>
          <p:cNvSpPr txBox="1"/>
          <p:nvPr/>
        </p:nvSpPr>
        <p:spPr>
          <a:xfrm>
            <a:off x="636007" y="4273039"/>
            <a:ext cx="5034952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«ЗАВУЧ-ЗАВУЧУ»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2800" dirty="0"/>
          </a:p>
        </p:txBody>
      </p:sp>
    </p:spTree>
    <p:extLst>
      <p:ext uri="{BB962C8B-B14F-4D97-AF65-F5344CB8AC3E}">
        <p14:creationId xmlns:p14="http://schemas.microsoft.com/office/powerpoint/2010/main" val="335058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26C9B-56EC-32CA-850A-74C3AD88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1F6974-B48C-A788-5D30-231CA66AF6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7207" r="910" b="179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6EEB1-44AD-6332-A554-E56EB3BB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C8768-1051-79FD-9C08-D1E379C3A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F983F8-3FAC-3A53-AD9D-A6777C64D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3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4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19179E-8DC2-96BC-36CF-FCEA1A3F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2"/>
            <a:ext cx="5972961" cy="682085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0A69FD3F-E72F-6794-A828-EF752E360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038" y="24762"/>
            <a:ext cx="5972962" cy="6833237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0875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eduportal44.ru/npo/Sharya_agr_teh/SiteAssets/DocLib24/%D0%9D%D0%B0%D1%81%D1%82%D0%B0%D0%B2%D0%BD%D0%B8%D1%87%D0%B5%D1%81%D1%82%D0%B2%D0%BE/image-by-item-and-al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34971" cy="674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54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09800" y="803277"/>
            <a:ext cx="7772400" cy="72008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наставничества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2045" y="1635617"/>
            <a:ext cx="11703944" cy="5222383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 – адаптационный. Формирование наставнических пар. Наставник определяет круг обязанностей и полномочий молодого специалиста, а также выявляет точки роста.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– основной (проектировочный). Наставник осуществляет корректировку профессиональных умений молодого педагога, помогает выстроить ему собственную программу самосовершенствования.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 – контрольно - оценочный. Наставник проверяет компетентности молодого педагога, определяет степень готовности к выполнению своих функциональных обязанностей.</a:t>
            </a:r>
          </a:p>
          <a:p>
            <a:endParaRPr lang="ru-RU" dirty="0"/>
          </a:p>
        </p:txBody>
      </p:sp>
      <p:sp>
        <p:nvSpPr>
          <p:cNvPr id="14338" name="AutoShape 2" descr="Петербургский международный образовательный форум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Петербургский международный образовательный форум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429" t="17073" r="23416" b="15852"/>
          <a:stretch/>
        </p:blipFill>
        <p:spPr>
          <a:xfrm>
            <a:off x="901521" y="-38636"/>
            <a:ext cx="5151550" cy="6663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7641" t="21958" r="23204" b="7585"/>
          <a:stretch/>
        </p:blipFill>
        <p:spPr>
          <a:xfrm>
            <a:off x="6349283" y="0"/>
            <a:ext cx="4965682" cy="67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09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367</Words>
  <Application>Microsoft Office PowerPoint</Application>
  <PresentationFormat>Широкоэкранный</PresentationFormat>
  <Paragraphs>73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Candara</vt:lpstr>
      <vt:lpstr>Times New Roman</vt:lpstr>
      <vt:lpstr>Тема Office</vt:lpstr>
      <vt:lpstr>1_Тема Office</vt:lpstr>
      <vt:lpstr>  Архипова Марина Владимировна,  заместитель директора по УВР ГБОУ школа № 55 Приморского района Санкт-Петербурга  Савельева Елена Александровна,  заместитель директора по УВР ГБОУ школа № 555 «Белогорье» Приморского района Санкт-Петербурга  </vt:lpstr>
      <vt:lpstr>Презентация PowerPoint</vt:lpstr>
      <vt:lpstr>Как документально оформить систему наставничества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наставничества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однажды в родительском чате…</vt:lpstr>
      <vt:lpstr>была запущена волна негатива</vt:lpstr>
      <vt:lpstr>началось выяснение отношений</vt:lpstr>
      <vt:lpstr>появилось много вопросов к детям</vt:lpstr>
      <vt:lpstr>обсуждение растянулось на несколько дней и сотни сообщений</vt:lpstr>
      <vt:lpstr>в канцелярии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 «ШКОЛА-ШКОЛЕ»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Zayceva</dc:creator>
  <cp:lastModifiedBy>User</cp:lastModifiedBy>
  <cp:revision>8</cp:revision>
  <cp:lastPrinted>2023-10-19T11:14:19Z</cp:lastPrinted>
  <dcterms:created xsi:type="dcterms:W3CDTF">2023-03-30T06:57:27Z</dcterms:created>
  <dcterms:modified xsi:type="dcterms:W3CDTF">2023-10-19T11:17:51Z</dcterms:modified>
</cp:coreProperties>
</file>