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67" r:id="rId5"/>
    <p:sldId id="268" r:id="rId6"/>
    <p:sldId id="259" r:id="rId7"/>
    <p:sldId id="260" r:id="rId8"/>
    <p:sldId id="262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714375" y="2011362"/>
            <a:ext cx="3414713" cy="2693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75" y="158751"/>
            <a:ext cx="7886700" cy="1325563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32323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" y="266700"/>
            <a:ext cx="214400" cy="1047750"/>
          </a:xfrm>
          <a:prstGeom prst="rect">
            <a:avLst/>
          </a:prstGeom>
        </p:spPr>
      </p:pic>
      <p:sp>
        <p:nvSpPr>
          <p:cNvPr id="7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5803106" y="1028701"/>
            <a:ext cx="2606279" cy="436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9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714375" y="2152651"/>
            <a:ext cx="3514725" cy="233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5803106" y="1028701"/>
            <a:ext cx="2606279" cy="436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ru-RU" dirty="0" smtClean="0"/>
              <a:t>Вставьте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296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375" y="1568449"/>
            <a:ext cx="78867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32323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714375" y="3268662"/>
            <a:ext cx="7886700" cy="2693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23232"/>
                </a:solidFill>
                <a:latin typeface="Muller Regular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" y="1758037"/>
            <a:ext cx="2144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46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1251DCB-DE7D-4AEA-8E3C-BE88F8B85803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78D073-1F36-48DC-A47C-3498C32A1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serosolimp.edsoo.ru/school_way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centrolimpiadspb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rimimc.ru/for-teachers/metodicheskie-kabinety/metodicheskiy-kabinet-dlya-uchiteley-obzh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rms.yandex.ru/u/65005bec5d2a0612c18f78a9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sk.yandex.ru/i/c-OvcGRSxyf2y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info@spbropp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&#1079;&#1072;&#1087;&#1091;&#1089;&#1090;&#1080;&#1089;&#1077;&#1088;&#1076;&#1094;&#1077;.&#1088;&#1092;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%E7%E0%EF%F3%F1%F2%E8%F1%E5%F0%E4%F6%E5.%F0%F4&amp;post=-210686176_650&amp;cc_key=" TargetMode="External"/><Relationship Id="rId2" Type="http://schemas.openxmlformats.org/officeDocument/2006/relationships/hyperlink" Target="https://vk.com/away.php?to=https://spmu0923olimpiada1staid.netlify.app/&amp;post=-210686176_650&amp;cc_key=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oud.mail.ru/public/y5hD/RgbHAjj62" TargetMode="External"/><Relationship Id="rId4" Type="http://schemas.openxmlformats.org/officeDocument/2006/relationships/hyperlink" Target="https://vk.com/spb_rop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lymp.academtalant.ru/vserosschooldoc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serosolimp.edsoo.ru/municipal_wa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disk.yandex.ru/i/TdaAjYd3EezuW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Информационно-методический семинар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преподавателей – организаторов ОБЖ Приморского района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13 сентября 2023 г.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1177" y="1388854"/>
            <a:ext cx="5460419" cy="4234707"/>
          </a:xfrm>
        </p:spPr>
        <p:txBody>
          <a:bodyPr/>
          <a:lstStyle/>
          <a:p>
            <a:r>
              <a:rPr lang="ru-RU" b="1" dirty="0" smtClean="0"/>
              <a:t>Консультационный </a:t>
            </a:r>
            <a:r>
              <a:rPr lang="ru-RU" b="1" dirty="0" err="1" smtClean="0"/>
              <a:t>вебинар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организации и проведению школьного </a:t>
            </a:r>
            <a:r>
              <a:rPr lang="ru-RU" dirty="0" smtClean="0"/>
              <a:t>и районного </a:t>
            </a:r>
            <a:r>
              <a:rPr lang="ru-RU" dirty="0"/>
              <a:t>этапов всероссийской </a:t>
            </a:r>
            <a:r>
              <a:rPr lang="ru-RU" dirty="0" smtClean="0"/>
              <a:t>олимпиады школьников </a:t>
            </a:r>
            <a:br>
              <a:rPr lang="ru-RU" dirty="0" smtClean="0"/>
            </a:br>
            <a:r>
              <a:rPr lang="ru-RU" dirty="0" smtClean="0"/>
              <a:t>по ОБЖ в 2023-2024 учебном году состоится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7030A0"/>
                </a:solidFill>
              </a:rPr>
              <a:t>22.09.2023</a:t>
            </a:r>
            <a:r>
              <a:rPr lang="ru-RU" b="1" u="sng" dirty="0">
                <a:solidFill>
                  <a:srgbClr val="7030A0"/>
                </a:solidFill>
              </a:rPr>
              <a:t/>
            </a:r>
            <a:br>
              <a:rPr lang="ru-RU" b="1" u="sng" dirty="0">
                <a:solidFill>
                  <a:srgbClr val="7030A0"/>
                </a:solidFill>
              </a:rPr>
            </a:br>
            <a:r>
              <a:rPr lang="ru-RU" b="1" u="sng" dirty="0" smtClean="0">
                <a:solidFill>
                  <a:srgbClr val="7030A0"/>
                </a:solidFill>
              </a:rPr>
              <a:t>12:00-12:45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Регистрация </a:t>
            </a:r>
            <a:r>
              <a:rPr lang="ru-RU" b="1" dirty="0" smtClean="0"/>
              <a:t>будет доступна с </a:t>
            </a:r>
            <a:r>
              <a:rPr lang="ru-RU" b="1" dirty="0"/>
              <a:t>07.09.2023 г.</a:t>
            </a:r>
            <a:endParaRPr lang="ru-RU" dirty="0"/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vserosolimp.edsoo.ru/school_way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r>
              <a:rPr lang="ru-RU" b="1" dirty="0" smtClean="0"/>
              <a:t>*Запись </a:t>
            </a:r>
            <a:r>
              <a:rPr lang="ru-RU" b="1" dirty="0" err="1" smtClean="0"/>
              <a:t>вебинара</a:t>
            </a:r>
            <a:r>
              <a:rPr lang="ru-RU" b="1" dirty="0" smtClean="0"/>
              <a:t> будет </a:t>
            </a:r>
            <a:r>
              <a:rPr lang="ru-RU" dirty="0" smtClean="0"/>
              <a:t>опубликована на сайте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15" r="27015"/>
          <a:stretch>
            <a:fillRect/>
          </a:stretch>
        </p:blipFill>
        <p:spPr>
          <a:xfrm>
            <a:off x="5801869" y="1323236"/>
            <a:ext cx="2482500" cy="4130055"/>
          </a:xfrm>
        </p:spPr>
      </p:pic>
    </p:spTree>
    <p:extLst>
      <p:ext uri="{BB962C8B-B14F-4D97-AF65-F5344CB8AC3E}">
        <p14:creationId xmlns:p14="http://schemas.microsoft.com/office/powerpoint/2010/main" xmlns="" val="3795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58298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КОНТАКТЫ </a:t>
            </a:r>
            <a:br>
              <a:rPr lang="ru-RU" dirty="0" smtClean="0"/>
            </a:br>
            <a:r>
              <a:rPr lang="ru-RU" dirty="0" smtClean="0"/>
              <a:t>АКАДЕМИИ ТАЛАНТОВ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8669" y="1706563"/>
            <a:ext cx="5593556" cy="3279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Сайт Центра олимпиад – </a:t>
            </a:r>
            <a:r>
              <a:rPr lang="en-US" dirty="0"/>
              <a:t>http://olymp.academtalant.ru/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03" y="3965922"/>
            <a:ext cx="378619" cy="1152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41" y="2066375"/>
            <a:ext cx="3657671" cy="1322815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778669" y="3581257"/>
            <a:ext cx="4475204" cy="384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23232"/>
                </a:solidFill>
                <a:latin typeface="Muller Regular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Группа ВК Центра олимпиад – </a:t>
            </a:r>
            <a:r>
              <a:rPr lang="en-US" dirty="0" smtClean="0"/>
              <a:t>http://olymp.academtalant.ru/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40" y="3868885"/>
            <a:ext cx="3657671" cy="1853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071" y="3962558"/>
            <a:ext cx="1384697" cy="1846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071" y="1795621"/>
            <a:ext cx="1384697" cy="1846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764" y="3596589"/>
            <a:ext cx="1594173" cy="21255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58138" y="1870552"/>
            <a:ext cx="2125980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ru-RU" sz="1600" b="1" dirty="0" smtClean="0">
              <a:solidFill>
                <a:srgbClr val="323232"/>
              </a:solidFill>
              <a:latin typeface="Muller Regular" pitchFamily="50" charset="-52"/>
              <a:hlinkClick r:id="rId8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latin typeface="Muller Regular" pitchFamily="50" charset="-52"/>
                <a:hlinkClick r:id="rId8"/>
              </a:rPr>
              <a:t>Телеграмм канал </a:t>
            </a:r>
            <a:br>
              <a:rPr lang="ru-RU" sz="1600" dirty="0" smtClean="0">
                <a:latin typeface="Muller Regular" pitchFamily="50" charset="-52"/>
                <a:hlinkClick r:id="rId8"/>
              </a:rPr>
            </a:br>
            <a:r>
              <a:rPr lang="ru-RU" sz="1600" dirty="0" smtClean="0">
                <a:latin typeface="Muller Regular" pitchFamily="50" charset="-52"/>
                <a:hlinkClick r:id="rId8"/>
              </a:rPr>
              <a:t>Центра олимпиад</a:t>
            </a:r>
            <a:endParaRPr lang="ru-RU" sz="1600" dirty="0">
              <a:latin typeface="Muller Regular" pitchFamily="50" charset="-52"/>
              <a:hlinkClick r:id="rId8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latin typeface="Muller Regular" pitchFamily="50" charset="-52"/>
                <a:hlinkClick r:id="rId8"/>
              </a:rPr>
              <a:t>https://t.me/centrolimpiadspb</a:t>
            </a:r>
            <a:r>
              <a:rPr lang="ru-RU" sz="1600" dirty="0">
                <a:latin typeface="Muller Regular" pitchFamily="50" charset="-52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645" y="1870553"/>
            <a:ext cx="378619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1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1"/>
            <a:ext cx="4929222" cy="857256"/>
          </a:xfrm>
        </p:spPr>
        <p:txBody>
          <a:bodyPr/>
          <a:lstStyle/>
          <a:p>
            <a:r>
              <a:rPr lang="ru-RU" dirty="0" smtClean="0"/>
              <a:t>КУРСЫ В АППО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7529510" cy="13573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Курсы повышения квалификации: </a:t>
            </a:r>
            <a:r>
              <a:rPr lang="ru-RU" dirty="0" smtClean="0"/>
              <a:t>"</a:t>
            </a:r>
            <a:r>
              <a:rPr lang="ru-RU" b="1" dirty="0" smtClean="0"/>
              <a:t>Методика проектной и исследовательской деятельности в курсе ОБЖ</a:t>
            </a:r>
            <a:r>
              <a:rPr lang="ru-RU" dirty="0" smtClean="0"/>
              <a:t>"</a:t>
            </a:r>
            <a:r>
              <a:rPr lang="ru-RU" dirty="0" smtClean="0"/>
              <a:t>с </a:t>
            </a:r>
            <a:r>
              <a:rPr lang="ru-RU" dirty="0" smtClean="0"/>
              <a:t>19.09.2023 по </a:t>
            </a:r>
            <a:r>
              <a:rPr lang="ru-RU" dirty="0" smtClean="0"/>
              <a:t>12.12.2023 по вторникам </a:t>
            </a:r>
            <a:r>
              <a:rPr lang="ru-RU" dirty="0" smtClean="0"/>
              <a:t>(72 часа)</a:t>
            </a:r>
          </a:p>
          <a:p>
            <a:endParaRPr lang="ru-RU" dirty="0" smtClean="0"/>
          </a:p>
          <a:p>
            <a:r>
              <a:rPr lang="ru-RU" dirty="0" smtClean="0"/>
              <a:t>Курсы переподготовки (Кадетское движение): февраль 2024 года по средам</a:t>
            </a:r>
          </a:p>
          <a:p>
            <a:r>
              <a:rPr lang="ru-RU" dirty="0" smtClean="0"/>
              <a:t>По курсам обращаться: </a:t>
            </a:r>
            <a:r>
              <a:rPr lang="ru-RU" dirty="0" err="1" smtClean="0"/>
              <a:t>Костецкая</a:t>
            </a:r>
            <a:r>
              <a:rPr lang="ru-RU" dirty="0" smtClean="0"/>
              <a:t> Галина Анатольевна +7(921) 349-71-71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285992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Конференции:</a:t>
            </a:r>
          </a:p>
          <a:p>
            <a:r>
              <a:rPr lang="ru-RU" sz="2000" dirty="0" smtClean="0"/>
              <a:t>Ноябрь: «Актуальные проблемы в области безопасности жизнедеятельности. Опыт и решение».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786190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Конкурсы:</a:t>
            </a:r>
          </a:p>
          <a:p>
            <a:r>
              <a:rPr lang="ru-RU" sz="2000" dirty="0" smtClean="0"/>
              <a:t>Конкурс </a:t>
            </a:r>
            <a:r>
              <a:rPr lang="ru-RU" sz="2000" dirty="0"/>
              <a:t>педагогических достижений "Грани таланта" Приморского района в </a:t>
            </a:r>
            <a:r>
              <a:rPr lang="ru-RU" sz="2000" dirty="0" smtClean="0"/>
              <a:t>2023-2024 </a:t>
            </a:r>
            <a:r>
              <a:rPr lang="ru-RU" sz="2000" dirty="0"/>
              <a:t>учебном </a:t>
            </a:r>
            <a:r>
              <a:rPr lang="ru-RU" sz="2000" dirty="0" smtClean="0"/>
              <a:t>году.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Анализ работы РМО в 2022-2023 учебном году. Плюсы, минусы.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Утверждение плана работы РМО на 2023-2024 учебный год.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Требования к организации и проведению Всероссийской олимпиады на разных этапах. Обсуждение и утверждение состава комиссии.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Проведение акции «Внимание, дети!».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Анализ потребностей в курсовой подготовке и организация курсовой подготовки педагогов,  а также проектирование плана мероприятий с педагогами, реализующими обновленные ФГОС.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Медодист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ru-RU" sz="2000" b="1" dirty="0" err="1" smtClean="0"/>
              <a:t>Федеева</a:t>
            </a:r>
            <a:r>
              <a:rPr lang="ru-RU" sz="2000" b="1" dirty="0" smtClean="0"/>
              <a:t> Марина Анатольевна +7(921)943-25-08</a:t>
            </a:r>
          </a:p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Методический кабинет: </a:t>
            </a:r>
            <a:r>
              <a:rPr lang="en-US" sz="2000" b="1" dirty="0" smtClean="0">
                <a:hlinkClick r:id="rId2"/>
              </a:rPr>
              <a:t>https://primimc.ru/for-teachers/metodicheskie-kabinety/metodicheskiy-kabinet-dlya-uchiteley-obzh.php</a:t>
            </a:r>
            <a:endParaRPr lang="ru-RU" sz="2000" b="1" dirty="0" smtClean="0"/>
          </a:p>
          <a:p>
            <a:endParaRPr lang="ru-RU" sz="1400" b="1" dirty="0" smtClean="0"/>
          </a:p>
          <a:p>
            <a:endParaRPr lang="ru-RU" b="1" dirty="0"/>
          </a:p>
        </p:txBody>
      </p:sp>
      <p:pic>
        <p:nvPicPr>
          <p:cNvPr id="4" name="Рисунок 3" descr="2023-09-12_20-46-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214554"/>
            <a:ext cx="6556948" cy="3470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71475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17 сентября 2023 года заполнить форму:</a:t>
            </a:r>
          </a:p>
          <a:p>
            <a:r>
              <a:rPr lang="en-US" dirty="0" smtClean="0">
                <a:hlinkClick r:id="rId2"/>
              </a:rPr>
              <a:t>https://forms.yandex.ru/u/65005bec5d2a0612c18f78a9/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23-09-12_20-54-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3" y="1079861"/>
            <a:ext cx="5962509" cy="527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01 октября 2023 года вписать ОУ в график постановки на предварительный воинский учет:</a:t>
            </a:r>
          </a:p>
          <a:p>
            <a:r>
              <a:rPr lang="en-US" dirty="0" smtClean="0">
                <a:hlinkClick r:id="rId2"/>
              </a:rPr>
              <a:t>https://disk.yandex.ru/i/c-OvcGRSxyf2yA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2023-09-12_20-53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643050"/>
            <a:ext cx="785040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785794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</a:t>
            </a:r>
            <a:r>
              <a:rPr lang="ru-RU" dirty="0"/>
              <a:t>октября 2023 г. состоится уникальное событие для учеников 6 - 8 классов школ Санкт-Петербурга и Ленинградской области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>
                <a:solidFill>
                  <a:srgbClr val="C00000"/>
                </a:solidFill>
              </a:rPr>
              <a:t>Олимпиада-квест</a:t>
            </a:r>
            <a:r>
              <a:rPr lang="ru-RU" b="1" dirty="0">
                <a:solidFill>
                  <a:srgbClr val="C00000"/>
                </a:solidFill>
              </a:rPr>
              <a:t> «Цепь выживания: первый богатырь».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Школьники, применяя знания и навыки по первой помощи, будут погружаться в атмосферу сказки, спасая сказочных героев, которые попали в беду!</a:t>
            </a:r>
            <a:br>
              <a:rPr lang="ru-RU" dirty="0"/>
            </a:br>
            <a:r>
              <a:rPr lang="ru-RU" dirty="0"/>
              <a:t> Ребят ждут удивительные приключения, "страшные" опасности и ценные призы!</a:t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 Регистрация </a:t>
            </a:r>
            <a:r>
              <a:rPr lang="ru-RU" dirty="0"/>
              <a:t>для школьных команд </a:t>
            </a:r>
            <a:r>
              <a:rPr lang="ru-RU" dirty="0">
                <a:solidFill>
                  <a:srgbClr val="C00000"/>
                </a:solidFill>
              </a:rPr>
              <a:t>открыта с 11 по 19 сентября! </a:t>
            </a:r>
            <a:r>
              <a:rPr lang="ru-RU" dirty="0"/>
              <a:t>Присылайте заявки на участие по форме на почту </a:t>
            </a:r>
            <a:r>
              <a:rPr lang="ru-RU" dirty="0" err="1">
                <a:hlinkClick r:id="rId2"/>
              </a:rPr>
              <a:t>info@spbropp.ru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2023-09-12_20-30-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000504"/>
            <a:ext cx="4925216" cy="26431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3166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</a:t>
            </a:r>
            <a:r>
              <a:rPr lang="ru-RU" dirty="0" err="1" smtClean="0">
                <a:hlinkClick r:id="rId4"/>
              </a:rPr>
              <a:t>запустисердце.рф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28572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по оказанию первой помощи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Отборочный тур пройдет в дистанционном формате с 21 сентября по 22 сентября по ссылке: </a:t>
            </a:r>
            <a:r>
              <a:rPr lang="ru-RU" dirty="0" smtClean="0">
                <a:hlinkClick r:id="rId2"/>
              </a:rPr>
              <a:t>https://spmu0923olimpiada1staid.netlify.app/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наличии конкурса с 25 сентября по 29 сентября пройдут очные отборочные соревнования по районам!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Список команд, прошедших в финал, будет размещен на сайте </a:t>
            </a:r>
            <a:r>
              <a:rPr lang="ru-RU" dirty="0" err="1" smtClean="0">
                <a:hlinkClick r:id="rId3"/>
              </a:rPr>
              <a:t>запустисердце.рф</a:t>
            </a:r>
            <a:r>
              <a:rPr lang="ru-RU" dirty="0" smtClean="0"/>
              <a:t> и на странице в ВК </a:t>
            </a:r>
            <a:r>
              <a:rPr lang="ru-RU" dirty="0" smtClean="0">
                <a:hlinkClick r:id="rId4"/>
              </a:rPr>
              <a:t>https://vk.com/spb_ropp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 сентября!</a:t>
            </a:r>
          </a:p>
          <a:p>
            <a:endParaRPr lang="ru-RU" dirty="0"/>
          </a:p>
          <a:p>
            <a:r>
              <a:rPr lang="ru-RU" dirty="0" smtClean="0"/>
              <a:t>Ссылка на положение об олимпиаде: </a:t>
            </a:r>
            <a:r>
              <a:rPr lang="en-US" dirty="0" smtClean="0">
                <a:hlinkClick r:id="rId5"/>
              </a:rPr>
              <a:t>https://cloud.mail.ru/public/y5hD/RgbHAjj62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4-5 ЧЕЛОВЕК+ПЕДАГОГ (ИГРАЮЩИЙ ТРЕНЕР)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ШКОЛЫ ТОЛЬКО 1 КОМАНДА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1571612"/>
            <a:ext cx="2857520" cy="45735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2010" y="142852"/>
            <a:ext cx="3731990" cy="600970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0" y="1770742"/>
            <a:ext cx="3143240" cy="417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Более подробно можно ознакомиться на сайте Центра Олимпиад: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Всероссийская </a:t>
            </a:r>
          </a:p>
          <a:p>
            <a:pPr marL="285750" indent="-285750"/>
            <a:r>
              <a:rPr lang="ru-RU" dirty="0" smtClean="0"/>
              <a:t>олимпиада школьников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Школьный этап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Документы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По ссылке:</a:t>
            </a:r>
          </a:p>
          <a:p>
            <a:r>
              <a:rPr lang="en-US" b="1" dirty="0" smtClean="0">
                <a:hlinkClick r:id="rId3"/>
              </a:rPr>
              <a:t>http://olymp.academtalant.ru/vserosschooldocs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14376" y="158750"/>
            <a:ext cx="4357355" cy="14361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Распоряжение КО </a:t>
            </a:r>
            <a:br>
              <a:rPr lang="ru-RU" dirty="0" smtClean="0"/>
            </a:br>
            <a:r>
              <a:rPr lang="ru-RU" dirty="0" smtClean="0"/>
              <a:t>от 2</a:t>
            </a:r>
            <a:r>
              <a:rPr lang="en-US" dirty="0" smtClean="0"/>
              <a:t>9</a:t>
            </a:r>
            <a:r>
              <a:rPr lang="ru-RU" dirty="0" smtClean="0"/>
              <a:t>.08.202</a:t>
            </a:r>
            <a:r>
              <a:rPr lang="en-US" dirty="0" smtClean="0"/>
              <a:t>3</a:t>
            </a:r>
            <a:r>
              <a:rPr lang="ru-RU" dirty="0" smtClean="0"/>
              <a:t> № 1</a:t>
            </a:r>
            <a:r>
              <a:rPr lang="en-US" dirty="0" smtClean="0"/>
              <a:t>150</a:t>
            </a:r>
            <a:r>
              <a:rPr lang="ru-RU" dirty="0" smtClean="0"/>
              <a:t>-р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193" y="187568"/>
            <a:ext cx="3116338" cy="57532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785926"/>
            <a:ext cx="2428892" cy="42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1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335" y="1227230"/>
            <a:ext cx="3099890" cy="442933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0056" y="1522712"/>
            <a:ext cx="4486275" cy="413385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Более подробно с рекомендациями к проведению школьного и районного этапов всероссийской олимпиады школьников по </a:t>
            </a:r>
            <a:r>
              <a:rPr lang="ru-RU" sz="1800" dirty="0" smtClean="0"/>
              <a:t>ОБЖ </a:t>
            </a:r>
            <a:r>
              <a:rPr lang="ru-RU" sz="1800" dirty="0"/>
              <a:t>в </a:t>
            </a:r>
            <a:r>
              <a:rPr lang="ru-RU" sz="1800" dirty="0" smtClean="0"/>
              <a:t>2023/24 </a:t>
            </a:r>
            <a:br>
              <a:rPr lang="ru-RU" sz="1800" dirty="0" smtClean="0"/>
            </a:br>
            <a:r>
              <a:rPr lang="ru-RU" sz="1800" dirty="0" smtClean="0"/>
              <a:t>учебном </a:t>
            </a:r>
            <a:r>
              <a:rPr lang="ru-RU" sz="1800" dirty="0"/>
              <a:t>году </a:t>
            </a:r>
            <a:r>
              <a:rPr lang="ru-RU" sz="1800" dirty="0" smtClean="0"/>
              <a:t>можно ознакомиться:</a:t>
            </a:r>
          </a:p>
          <a:p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на официальном сайте ВСОШ : </a:t>
            </a:r>
          </a:p>
          <a:p>
            <a:pPr marL="971550" lvl="1" indent="-285750"/>
            <a:r>
              <a:rPr lang="ru-RU" sz="1600" u="sng" dirty="0" smtClean="0">
                <a:hlinkClick r:id="rId3"/>
              </a:rPr>
              <a:t>https</a:t>
            </a:r>
            <a:r>
              <a:rPr lang="ru-RU" sz="1600" u="sng" dirty="0">
                <a:hlinkClick r:id="rId3"/>
              </a:rPr>
              <a:t>://vserosolimp.edsoo.ru/municipal_way</a:t>
            </a:r>
            <a:r>
              <a:rPr lang="ru-RU" sz="1600" dirty="0"/>
              <a:t>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/>
              <a:t>На сайте Центра Олимпиад:</a:t>
            </a:r>
            <a:endParaRPr lang="ru-RU" sz="1800" b="1" dirty="0" smtClean="0"/>
          </a:p>
          <a:p>
            <a:pPr marL="971550" lvl="1" indent="-285750"/>
            <a:r>
              <a:rPr lang="ru-RU" sz="1600" dirty="0" smtClean="0"/>
              <a:t>Всероссийская </a:t>
            </a:r>
            <a:r>
              <a:rPr lang="ru-RU" sz="1600" dirty="0"/>
              <a:t>олимпиада школьников</a:t>
            </a:r>
          </a:p>
          <a:p>
            <a:pPr marL="971550" lvl="1" indent="-285750"/>
            <a:r>
              <a:rPr lang="ru-RU" sz="1600" dirty="0"/>
              <a:t>Школьный </a:t>
            </a:r>
            <a:r>
              <a:rPr lang="ru-RU" sz="1600" dirty="0" smtClean="0"/>
              <a:t>этап / Районный этап</a:t>
            </a:r>
            <a:endParaRPr lang="ru-RU" sz="1600" dirty="0"/>
          </a:p>
          <a:p>
            <a:pPr marL="971550" lvl="1" indent="-285750"/>
            <a:r>
              <a:rPr lang="ru-RU" sz="1600" dirty="0"/>
              <a:t>Документы </a:t>
            </a:r>
            <a:endParaRPr lang="ru-RU" sz="1600" dirty="0" smtClean="0"/>
          </a:p>
          <a:p>
            <a:pPr marL="971550" lvl="1" indent="-285750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disk.yandex.ru/i/TdaAjYd3EezuWA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300073"/>
            <a:ext cx="9144001" cy="557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720" y="1396194"/>
            <a:ext cx="2513384" cy="40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287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Распоряжение КО  от 29.08.2023 № 1150-р</vt:lpstr>
      <vt:lpstr>Слайд 9</vt:lpstr>
      <vt:lpstr>Слайд 10</vt:lpstr>
      <vt:lpstr>КОНТАКТЫ  АКАДЕМИИ ТАЛАНТОВ</vt:lpstr>
      <vt:lpstr>КУРСЫ В АППО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marina_fedeeva@bk.ru</dc:creator>
  <cp:lastModifiedBy>marina_fedeeva@bk.ru</cp:lastModifiedBy>
  <cp:revision>10</cp:revision>
  <dcterms:created xsi:type="dcterms:W3CDTF">2023-09-12T16:56:27Z</dcterms:created>
  <dcterms:modified xsi:type="dcterms:W3CDTF">2023-09-13T05:54:36Z</dcterms:modified>
</cp:coreProperties>
</file>