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4" r:id="rId3"/>
    <p:sldId id="262" r:id="rId4"/>
    <p:sldId id="263" r:id="rId5"/>
    <p:sldId id="265" r:id="rId6"/>
    <p:sldId id="258" r:id="rId7"/>
    <p:sldId id="261" r:id="rId8"/>
    <p:sldId id="257" r:id="rId9"/>
    <p:sldId id="259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78DC4-2018-43F2-84F4-C2719FE6A83F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709D9-9F5D-4435-95E2-B3F4C44C3F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31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709D9-9F5D-4435-95E2-B3F4C44C3F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893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6945258-0511-461C-9BCA-CDD3330CC1A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0D8BA5D-366F-4FD7-9EE6-4431C0EE5D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s://forms.yandex.ru/u/6538143c73cee7de7d24ff1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video-212454770_456239380" TargetMode="External"/><Relationship Id="rId2" Type="http://schemas.openxmlformats.org/officeDocument/2006/relationships/hyperlink" Target="https://vk.com/video-212454770_45623936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/>
          <a:lstStyle/>
          <a:p>
            <a:r>
              <a:rPr lang="ru-RU" dirty="0" smtClean="0"/>
              <a:t>МО учителей физики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25.10.2023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294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Жюри районного этапа </a:t>
            </a:r>
            <a:r>
              <a:rPr lang="ru-RU" dirty="0" err="1" smtClean="0"/>
              <a:t>ВсОШ</a:t>
            </a:r>
            <a:r>
              <a:rPr lang="ru-RU" dirty="0" smtClean="0"/>
              <a:t> по физике и астрономии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https://forms.yandex.ru/u/6538143c73cee7de7d24ff1e/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http://qrcoder.ru/code/?https%3A%2F%2Fforms.yandex.ru%2Fu%2F6538143c73cee7de7d24ff1e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852936"/>
            <a:ext cx="259228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42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ГИА 2023 г. по физике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3168352"/>
          </a:xfrm>
        </p:spPr>
        <p:txBody>
          <a:bodyPr/>
          <a:lstStyle/>
          <a:p>
            <a:r>
              <a:rPr lang="ru-RU" dirty="0" smtClean="0"/>
              <a:t>ОГЭ </a:t>
            </a: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vk.com/video-212454770_456239360</a:t>
            </a:r>
            <a:endParaRPr lang="en-US" sz="2800" dirty="0" smtClean="0"/>
          </a:p>
          <a:p>
            <a:endParaRPr lang="en-US" sz="2800" dirty="0"/>
          </a:p>
          <a:p>
            <a:endParaRPr lang="ru-RU" sz="2800" dirty="0" smtClean="0"/>
          </a:p>
          <a:p>
            <a:endParaRPr lang="ru-RU" dirty="0"/>
          </a:p>
          <a:p>
            <a:r>
              <a:rPr lang="ru-RU" dirty="0" smtClean="0"/>
              <a:t>ЕГЭ </a:t>
            </a:r>
            <a:r>
              <a:rPr lang="en-US" sz="2800" dirty="0">
                <a:hlinkClick r:id="rId3"/>
              </a:rPr>
              <a:t>https://vk.com/video-212454770_456239380</a:t>
            </a:r>
            <a:endParaRPr lang="ru-RU" sz="2800" dirty="0"/>
          </a:p>
        </p:txBody>
      </p:sp>
      <p:pic>
        <p:nvPicPr>
          <p:cNvPr id="2050" name="Picture 2" descr="http://qrcoder.ru/code/?https%3A%2F%2Fvk.com%2Fvideo-212454770_456239360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61" y="263691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qrcoder.ru/code/?https%3A%2F%2Fvk.com%2Fvideo-212454770_456239380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72372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40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школьного этапа </a:t>
            </a:r>
            <a:br>
              <a:rPr lang="ru-RU" dirty="0" smtClean="0"/>
            </a:br>
            <a:r>
              <a:rPr lang="ru-RU" dirty="0" err="1" smtClean="0"/>
              <a:t>ВсОШ</a:t>
            </a:r>
            <a:r>
              <a:rPr lang="ru-RU" dirty="0" smtClean="0"/>
              <a:t> по физике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629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Количество участников: 2135 чел.</a:t>
            </a:r>
          </a:p>
          <a:p>
            <a:r>
              <a:rPr lang="ru-RU" sz="3200" dirty="0" smtClean="0"/>
              <a:t>7 класс: 486 чел.</a:t>
            </a:r>
          </a:p>
          <a:p>
            <a:r>
              <a:rPr lang="ru-RU" sz="3200" dirty="0" smtClean="0"/>
              <a:t>8 класс: 573 чел.</a:t>
            </a:r>
          </a:p>
          <a:p>
            <a:r>
              <a:rPr lang="ru-RU" sz="3200" dirty="0" smtClean="0"/>
              <a:t>9 класс: 485 чел.</a:t>
            </a:r>
          </a:p>
          <a:p>
            <a:r>
              <a:rPr lang="ru-RU" sz="3200" dirty="0" smtClean="0"/>
              <a:t>10 класс: 369 чел.</a:t>
            </a:r>
          </a:p>
          <a:p>
            <a:r>
              <a:rPr lang="ru-RU" sz="3200" dirty="0" smtClean="0"/>
              <a:t>11 класс: 222 чел.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6901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школьного этапа </a:t>
            </a:r>
            <a:br>
              <a:rPr lang="ru-RU" dirty="0" smtClean="0"/>
            </a:br>
            <a:r>
              <a:rPr lang="ru-RU" dirty="0" err="1" smtClean="0"/>
              <a:t>ВсОШ</a:t>
            </a:r>
            <a:r>
              <a:rPr lang="ru-RU" dirty="0" smtClean="0"/>
              <a:t> по физике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Определены рекомендованные граничные баллы по физике для прохода на районный этап: </a:t>
            </a:r>
            <a:br>
              <a:rPr lang="ru-RU" sz="3200" dirty="0" smtClean="0"/>
            </a:br>
            <a:r>
              <a:rPr lang="ru-RU" sz="3200" dirty="0" smtClean="0"/>
              <a:t>7 класс - 21 балл; </a:t>
            </a:r>
            <a:br>
              <a:rPr lang="ru-RU" sz="3200" dirty="0" smtClean="0"/>
            </a:br>
            <a:r>
              <a:rPr lang="ru-RU" sz="3200" dirty="0" smtClean="0"/>
              <a:t>8 класс - 14 баллов; </a:t>
            </a:r>
            <a:br>
              <a:rPr lang="ru-RU" sz="3200" dirty="0" smtClean="0"/>
            </a:br>
            <a:r>
              <a:rPr lang="ru-RU" sz="3200" dirty="0" smtClean="0"/>
              <a:t>9 класс - 15 баллов; </a:t>
            </a:r>
            <a:br>
              <a:rPr lang="ru-RU" sz="3200" dirty="0" smtClean="0"/>
            </a:br>
            <a:r>
              <a:rPr lang="ru-RU" sz="3200" dirty="0" smtClean="0"/>
              <a:t>10 класс - 15 баллов; </a:t>
            </a:r>
            <a:br>
              <a:rPr lang="ru-RU" sz="3200" dirty="0" smtClean="0"/>
            </a:br>
            <a:r>
              <a:rPr lang="ru-RU" sz="3200" dirty="0" smtClean="0"/>
              <a:t>11 класс - 11 баллов.​​​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7084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школьного этапа </a:t>
            </a:r>
            <a:br>
              <a:rPr lang="ru-RU" dirty="0" smtClean="0"/>
            </a:br>
            <a:r>
              <a:rPr lang="ru-RU" dirty="0" err="1" smtClean="0"/>
              <a:t>ВсОШ</a:t>
            </a:r>
            <a:r>
              <a:rPr lang="ru-RU" dirty="0" smtClean="0"/>
              <a:t> по физике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13305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Количество участников, приглашенных на районный этап: </a:t>
            </a:r>
            <a:br>
              <a:rPr lang="ru-RU" sz="3200" dirty="0" smtClean="0"/>
            </a:br>
            <a:r>
              <a:rPr lang="ru-RU" sz="3200" dirty="0" smtClean="0"/>
              <a:t>7 класс – 140 чел.; </a:t>
            </a:r>
            <a:br>
              <a:rPr lang="ru-RU" sz="3200" dirty="0" smtClean="0"/>
            </a:br>
            <a:r>
              <a:rPr lang="ru-RU" sz="3200" dirty="0" smtClean="0"/>
              <a:t>8 класс - 138 чел.; </a:t>
            </a:r>
            <a:br>
              <a:rPr lang="ru-RU" sz="3200" dirty="0" smtClean="0"/>
            </a:br>
            <a:r>
              <a:rPr lang="ru-RU" sz="3200" dirty="0" smtClean="0"/>
              <a:t>9 класс - 102 чел.; </a:t>
            </a:r>
            <a:br>
              <a:rPr lang="ru-RU" sz="3200" dirty="0" smtClean="0"/>
            </a:br>
            <a:r>
              <a:rPr lang="ru-RU" sz="3200" dirty="0" smtClean="0"/>
              <a:t>10 класс – 61 чел.; </a:t>
            </a:r>
            <a:br>
              <a:rPr lang="ru-RU" sz="3200" dirty="0" smtClean="0"/>
            </a:br>
            <a:r>
              <a:rPr lang="ru-RU" sz="3200" dirty="0" smtClean="0"/>
              <a:t>11 класс – 38 чел.​​​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67386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ВсОШ</a:t>
            </a:r>
            <a:r>
              <a:rPr lang="ru-RU" dirty="0" smtClean="0"/>
              <a:t> по физике </a:t>
            </a:r>
            <a:br>
              <a:rPr lang="ru-RU" dirty="0" smtClean="0"/>
            </a:br>
            <a:r>
              <a:rPr lang="ru-RU" dirty="0" smtClean="0"/>
              <a:t>(районный этап)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179512" y="1716832"/>
            <a:ext cx="8445687" cy="4952528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Дата проведения: 25 ноября 2023 г.</a:t>
            </a:r>
          </a:p>
          <a:p>
            <a:r>
              <a:rPr lang="ru-RU" sz="3200" dirty="0" smtClean="0"/>
              <a:t>Время начала: 11.00</a:t>
            </a:r>
          </a:p>
          <a:p>
            <a:r>
              <a:rPr lang="ru-RU" sz="3200" dirty="0" smtClean="0"/>
              <a:t>Участвуют: 7, 8, 9, 10, 11 классы                          </a:t>
            </a:r>
          </a:p>
          <a:p>
            <a:r>
              <a:rPr lang="ru-RU" sz="3200" dirty="0" smtClean="0"/>
              <a:t>(5 и 6 классы могут выступать з</a:t>
            </a:r>
            <a:r>
              <a:rPr lang="ru-RU" sz="3200" dirty="0" smtClean="0"/>
              <a:t>а 7 класс)</a:t>
            </a:r>
          </a:p>
          <a:p>
            <a:r>
              <a:rPr lang="ru-RU" sz="3200" dirty="0" smtClean="0"/>
              <a:t>10-11 классы выполняют работу в тетрадях в клетку (12 л.)</a:t>
            </a:r>
          </a:p>
          <a:p>
            <a:r>
              <a:rPr lang="ru-RU" sz="3200" dirty="0" err="1" smtClean="0"/>
              <a:t>ВсОШ</a:t>
            </a:r>
            <a:r>
              <a:rPr lang="ru-RU" sz="3200" dirty="0" smtClean="0"/>
              <a:t> - отборочный этап открытой олимпиады) (</a:t>
            </a:r>
            <a:r>
              <a:rPr lang="ru-RU" sz="3200" dirty="0" err="1" smtClean="0"/>
              <a:t>см.информацию</a:t>
            </a:r>
            <a:r>
              <a:rPr lang="ru-RU" sz="3200" dirty="0" smtClean="0"/>
              <a:t> на </a:t>
            </a:r>
            <a:r>
              <a:rPr lang="en-US" sz="3200" dirty="0" smtClean="0"/>
              <a:t>https://physolymp.spb.ru</a:t>
            </a:r>
            <a:r>
              <a:rPr lang="ru-RU" dirty="0" smtClean="0"/>
              <a:t>)</a:t>
            </a:r>
            <a:endParaRPr lang="ru-RU" sz="3200" dirty="0" smtClean="0"/>
          </a:p>
          <a:p>
            <a:pPr lvl="8"/>
            <a:endParaRPr lang="ru-RU" sz="3200" dirty="0" smtClean="0"/>
          </a:p>
          <a:p>
            <a:pPr lvl="8"/>
            <a:endParaRPr lang="ru-RU" sz="3200" dirty="0" smtClean="0"/>
          </a:p>
        </p:txBody>
      </p:sp>
      <p:pic>
        <p:nvPicPr>
          <p:cNvPr id="3074" name="Picture 2" descr="http://qrcoder.ru/code/?https%3A%2F%2Fphysolymp.spb.ru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44" y="4977285"/>
            <a:ext cx="1761356" cy="1761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461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ВсОШ</a:t>
            </a:r>
            <a:r>
              <a:rPr lang="ru-RU" dirty="0" smtClean="0"/>
              <a:t> по физике </a:t>
            </a:r>
            <a:br>
              <a:rPr lang="ru-RU" dirty="0" smtClean="0"/>
            </a:br>
            <a:r>
              <a:rPr lang="ru-RU" dirty="0" smtClean="0"/>
              <a:t>(районный этап)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276872"/>
            <a:ext cx="7488832" cy="2404864"/>
          </a:xfrm>
        </p:spPr>
        <p:txBody>
          <a:bodyPr>
            <a:noAutofit/>
          </a:bodyPr>
          <a:lstStyle/>
          <a:p>
            <a:r>
              <a:rPr lang="ru-RU" dirty="0" smtClean="0"/>
              <a:t>Проверка (в районе,  7-9 классы): </a:t>
            </a:r>
          </a:p>
          <a:p>
            <a:r>
              <a:rPr lang="ru-RU" dirty="0" smtClean="0"/>
              <a:t>27-30 ноября 2023 г.</a:t>
            </a:r>
          </a:p>
          <a:p>
            <a:r>
              <a:rPr lang="ru-RU" dirty="0" smtClean="0"/>
              <a:t>Показ работ: город </a:t>
            </a:r>
          </a:p>
          <a:p>
            <a:r>
              <a:rPr lang="ru-RU" dirty="0" smtClean="0"/>
              <a:t>Апелляция:   город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7473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ВсОШ</a:t>
            </a:r>
            <a:r>
              <a:rPr lang="ru-RU" dirty="0" smtClean="0"/>
              <a:t> по астрономии </a:t>
            </a:r>
            <a:br>
              <a:rPr lang="ru-RU" dirty="0" smtClean="0"/>
            </a:br>
            <a:r>
              <a:rPr lang="ru-RU" dirty="0" smtClean="0"/>
              <a:t>(районный этап)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445687" cy="5141168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smtClean="0"/>
              <a:t>Дата проведения: 11 ноября 2023 г.</a:t>
            </a:r>
          </a:p>
          <a:p>
            <a:r>
              <a:rPr lang="ru-RU" sz="3000" dirty="0" smtClean="0"/>
              <a:t>Время начала: 11.00</a:t>
            </a:r>
          </a:p>
          <a:p>
            <a:r>
              <a:rPr lang="ru-RU" sz="3000" dirty="0" smtClean="0"/>
              <a:t>Участвуют: 7, 8, 9, 10, 11 классы                          </a:t>
            </a:r>
          </a:p>
          <a:p>
            <a:r>
              <a:rPr lang="ru-RU" sz="3000" dirty="0" smtClean="0"/>
              <a:t>(5 и 6 классы могут выступать з</a:t>
            </a:r>
            <a:r>
              <a:rPr lang="ru-RU" sz="3000" dirty="0" smtClean="0"/>
              <a:t>а 7 класс)</a:t>
            </a:r>
          </a:p>
          <a:p>
            <a:r>
              <a:rPr lang="ru-RU" sz="3000" dirty="0" smtClean="0"/>
              <a:t>Продолжительность: 7, 8 –классы – 90 мин;</a:t>
            </a:r>
          </a:p>
          <a:p>
            <a:r>
              <a:rPr lang="ru-RU" sz="3000" dirty="0"/>
              <a:t> </a:t>
            </a:r>
            <a:r>
              <a:rPr lang="ru-RU" sz="3000" dirty="0" smtClean="0"/>
              <a:t>                                    9, 10, 11 классы – 180 мин</a:t>
            </a:r>
          </a:p>
          <a:p>
            <a:r>
              <a:rPr lang="ru-RU" sz="3000" dirty="0" smtClean="0"/>
              <a:t>Задания: пять задач в каждом классе (необходимо оформить решение)</a:t>
            </a:r>
          </a:p>
          <a:p>
            <a:r>
              <a:rPr lang="ru-RU" sz="3000" dirty="0" smtClean="0"/>
              <a:t>Санкт-Петербургская астрономическая олимпиада  </a:t>
            </a:r>
            <a:r>
              <a:rPr lang="ru-RU" sz="3000" b="1" dirty="0" smtClean="0"/>
              <a:t>≠  </a:t>
            </a:r>
            <a:r>
              <a:rPr lang="ru-RU" sz="3000" dirty="0" err="1" smtClean="0"/>
              <a:t>ВсОШ</a:t>
            </a:r>
            <a:r>
              <a:rPr lang="ru-RU" sz="3000" dirty="0" smtClean="0"/>
              <a:t> (</a:t>
            </a:r>
            <a:r>
              <a:rPr lang="ru-RU" sz="3000" dirty="0" err="1" smtClean="0"/>
              <a:t>см.информацию</a:t>
            </a:r>
            <a:r>
              <a:rPr lang="ru-RU" sz="3000" dirty="0" smtClean="0"/>
              <a:t> на </a:t>
            </a:r>
            <a:r>
              <a:rPr lang="en-US" sz="3000" dirty="0"/>
              <a:t>http://</a:t>
            </a:r>
            <a:r>
              <a:rPr lang="en-US" sz="3000" dirty="0" smtClean="0"/>
              <a:t>school.astro.spbu.ru</a:t>
            </a:r>
            <a:r>
              <a:rPr lang="ru-RU" sz="3000" dirty="0" smtClean="0"/>
              <a:t>)</a:t>
            </a:r>
          </a:p>
          <a:p>
            <a:pPr lvl="8"/>
            <a:endParaRPr lang="ru-RU" sz="3200" dirty="0" smtClean="0"/>
          </a:p>
          <a:p>
            <a:pPr lvl="8"/>
            <a:endParaRPr lang="ru-RU" sz="3200" dirty="0" smtClean="0"/>
          </a:p>
        </p:txBody>
      </p:sp>
      <p:pic>
        <p:nvPicPr>
          <p:cNvPr id="4098" name="Picture 2" descr="http://qrcoder.ru/code/?http%3A%2F%2Fschool.astro.spbu.ru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412532"/>
            <a:ext cx="14097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641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ВсОШ</a:t>
            </a:r>
            <a:r>
              <a:rPr lang="ru-RU" dirty="0" smtClean="0"/>
              <a:t> по астрономии </a:t>
            </a:r>
            <a:br>
              <a:rPr lang="ru-RU" dirty="0" smtClean="0"/>
            </a:br>
            <a:r>
              <a:rPr lang="ru-RU" dirty="0" smtClean="0"/>
              <a:t>(районный этап)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76872"/>
            <a:ext cx="8892480" cy="240486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Проверка (в районе,  все классы): 13-16 ноября 2023 г.</a:t>
            </a:r>
          </a:p>
          <a:p>
            <a:r>
              <a:rPr lang="ru-RU" sz="2800" dirty="0" smtClean="0"/>
              <a:t>Показ работ: в районе (20-24 ноября 2023г.)</a:t>
            </a:r>
          </a:p>
          <a:p>
            <a:r>
              <a:rPr lang="ru-RU" sz="2800" dirty="0" smtClean="0"/>
              <a:t>Апелляция: в районе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01329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129</TotalTime>
  <Words>299</Words>
  <Application>Microsoft Office PowerPoint</Application>
  <PresentationFormat>Экран (4:3)</PresentationFormat>
  <Paragraphs>47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Ясность</vt:lpstr>
      <vt:lpstr>МО учителей физики </vt:lpstr>
      <vt:lpstr>Результаты ГИА 2023 г. по физике</vt:lpstr>
      <vt:lpstr>Итоги школьного этапа  ВсОШ по физике</vt:lpstr>
      <vt:lpstr>Итоги школьного этапа  ВсОШ по физике</vt:lpstr>
      <vt:lpstr>Итоги школьного этапа  ВсОШ по физике</vt:lpstr>
      <vt:lpstr>ВсОШ по физике  (районный этап)</vt:lpstr>
      <vt:lpstr>ВсОШ по физике  (районный этап)</vt:lpstr>
      <vt:lpstr>ВсОШ по астрономии  (районный этап)</vt:lpstr>
      <vt:lpstr>ВсОШ по астрономии  (районный этап)</vt:lpstr>
      <vt:lpstr>Жюри районного этапа ВсОШ по физике и астрономии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2023-10-24T17:31:29Z</dcterms:created>
  <dcterms:modified xsi:type="dcterms:W3CDTF">2023-10-24T19:41:24Z</dcterms:modified>
</cp:coreProperties>
</file>