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EF18CB2-13E5-400B-8294-75CB802F950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D6556F7-0085-41AF-B268-277E2FB076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218767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ПРОФЕССИОНАЛЬНАЯ  ОРИЕНТАЦИЯ  УЧАЩИХСЯ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ПРИ ИЗУЧЕНИИ ФИЗИКИ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331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714202"/>
          </a:xfrm>
        </p:spPr>
        <p:txBody>
          <a:bodyPr>
            <a:noAutofit/>
          </a:bodyPr>
          <a:lstStyle/>
          <a:p>
            <a:r>
              <a:rPr lang="ru-RU" sz="3200" dirty="0"/>
              <a:t>Для успешного решения задач профориентации учитель физики должен предусмотреть в своем календарно-тематическом плане следующие моменты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36912"/>
            <a:ext cx="8579296" cy="377728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Ознакомление учащихся с профессиями в процессе прохождения программного материала.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Изучение и развитие интересов, склонностей, и способностей учащихся в процессе обучения на уроке.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 ходе выполнения лабораторно-практических работ способствовать выявлению интересов учащихся в данной области деятельности.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Включение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тематики в оформление кабинета.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31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498178"/>
          </a:xfrm>
        </p:spPr>
        <p:txBody>
          <a:bodyPr>
            <a:noAutofit/>
          </a:bodyPr>
          <a:lstStyle/>
          <a:p>
            <a:r>
              <a:rPr lang="ru-RU" sz="3200" dirty="0"/>
              <a:t>Планирование ознакомления обучающихся с профессиями при выполнении программы может быть представлена следующим образом: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684306"/>
              </p:ext>
            </p:extLst>
          </p:nvPr>
        </p:nvGraphicFramePr>
        <p:xfrm>
          <a:off x="179512" y="2060849"/>
          <a:ext cx="8784976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4650"/>
                <a:gridCol w="1334770"/>
                <a:gridCol w="1746964"/>
                <a:gridCol w="5328592"/>
              </a:tblGrid>
              <a:tr h="781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Демонстрации, </a:t>
                      </a:r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лабораторные </a:t>
                      </a: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 практические работы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Производственные процессы. Виды профессий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535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 класс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67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Физика и физические методы изучения природы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Видеофрагменты, слайды о </a:t>
                      </a:r>
                      <a:r>
                        <a:rPr lang="ru-RU" sz="14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техничес</a:t>
                      </a: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-ком применении физики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Обзор технического вооружения города, района; значение знаний основ наук для профессиональной подготовки и овладение мастерством.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81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</a:t>
                      </a:r>
                      <a:endParaRPr lang="ru-RU" sz="14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Первоначальные сведения о строении вещества</a:t>
                      </a:r>
                      <a:endParaRPr lang="ru-RU" sz="14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 Расширение тел при нагревании.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 Диффузия жид-костей.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Литейное производство. Модельщик, стеклодув, оператор диффузионных процессов.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57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3. </a:t>
                      </a:r>
                      <a:endParaRPr lang="ru-RU" sz="14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Движение и силы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Лабораторные работы: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 Измерение массы на рычажных весах.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 Определение </a:t>
                      </a:r>
                      <a:r>
                        <a:rPr lang="ru-RU" sz="14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пло-тности</a:t>
                      </a: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твердых тел.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Продавец.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Лаборант.</a:t>
                      </a:r>
                      <a:endParaRPr lang="ru-RU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37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24482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Приемы, применяемые </a:t>
            </a:r>
            <a:r>
              <a:rPr lang="ru-RU" dirty="0" smtClean="0"/>
              <a:t>на уроках, </a:t>
            </a:r>
            <a:r>
              <a:rPr lang="ru-RU" dirty="0"/>
              <a:t>посвященных изучению теплоэнергетики, атомной энергетики и </a:t>
            </a:r>
            <a:r>
              <a:rPr lang="ru-RU" dirty="0" smtClean="0"/>
              <a:t>др. производств: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3888432"/>
          </a:xfrm>
        </p:spPr>
        <p:txBody>
          <a:bodyPr>
            <a:noAutofit/>
          </a:bodyPr>
          <a:lstStyle/>
          <a:p>
            <a:pPr lvl="0"/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связь изучаемого производственного материала с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современностью;</a:t>
            </a:r>
          </a:p>
          <a:p>
            <a:pPr lvl="0"/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</a:t>
            </a:r>
            <a:r>
              <a:rPr lang="ru-RU" sz="21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связи политехнического характера;</a:t>
            </a:r>
          </a:p>
          <a:p>
            <a:pPr lvl="0"/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задачи с производственным содержанием;</a:t>
            </a:r>
          </a:p>
          <a:p>
            <a:pPr lvl="0"/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раскрывать значение приобретаемых физических знаний для конкретной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профессии; </a:t>
            </a:r>
          </a:p>
          <a:p>
            <a:pPr lvl="0"/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использование изучаемых веществ, материалов, физических процессов, физических методов контроля в различных отраслях современного производства;</a:t>
            </a:r>
          </a:p>
          <a:p>
            <a:pPr lvl="0"/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выявлять применение физических законов и теорий в технологии;</a:t>
            </a:r>
          </a:p>
          <a:p>
            <a:pPr lvl="0"/>
            <a:r>
              <a:rPr lang="ru-RU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учащихся умение применять в дальнейшем физические знания и самостоятельно приобретать новые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знания.</a:t>
            </a:r>
            <a:endParaRPr lang="ru-RU" sz="21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3200" dirty="0"/>
              <a:t>При подготовке к обобщающему уроку продумать систему творческих домашних заданий </a:t>
            </a:r>
            <a:r>
              <a:rPr lang="ru-RU" sz="3200" dirty="0" err="1"/>
              <a:t>профориентационной</a:t>
            </a:r>
            <a:r>
              <a:rPr lang="ru-RU" sz="3200" dirty="0"/>
              <a:t> направленности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sz="3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минисообщения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доклады по теме: «В основе каких технических устройств (процессов) лежат изученные физические закономерности».</a:t>
            </a:r>
          </a:p>
          <a:p>
            <a:pPr lvl="0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презентацию,  в которой представляется   для каких профессий знания данных законов, явлений необходимо, например  «Механика и мир профессий».</a:t>
            </a:r>
          </a:p>
          <a:p>
            <a:pPr lvl="0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Создать видеоролики  об использовании физических закономерностей в производстве, и с какими профессиями это связано». </a:t>
            </a:r>
          </a:p>
          <a:p>
            <a:pPr lvl="0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фотовыставку технических устройств, работающих на основе данных закономерностей, например «Этот универсальный электродвигатель».</a:t>
            </a:r>
          </a:p>
          <a:p>
            <a:pPr lvl="0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Составить практическую задачу по теме, с которой может столкнуться специалист той или иной профессии.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62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Организованная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профориентационная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работа должна осуществляться в неразрывном единстве с общим физическим образованием, трудовым и нравственным воспитанием на основе реализации политехнического принципа в обучении физики.</a:t>
            </a:r>
          </a:p>
        </p:txBody>
      </p:sp>
    </p:spTree>
    <p:extLst>
      <p:ext uri="{BB962C8B-B14F-4D97-AF65-F5344CB8AC3E}">
        <p14:creationId xmlns:p14="http://schemas.microsoft.com/office/powerpoint/2010/main" val="2509731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1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2223120"/>
          </a:xfrm>
        </p:spPr>
        <p:txBody>
          <a:bodyPr>
            <a:normAutofit fontScale="90000"/>
          </a:bodyPr>
          <a:lstStyle/>
          <a:p>
            <a:r>
              <a:rPr lang="ru-RU" dirty="0"/>
              <a:t>Человек, работающий  с интересом,  не только приносит радость себе, но и огромную пользу обществу</a:t>
            </a:r>
          </a:p>
        </p:txBody>
      </p:sp>
      <p:sp>
        <p:nvSpPr>
          <p:cNvPr id="4" name="AutoShape 2" descr="https://gorod-lugansk.com/uploads/posts/2020-05/1589443778_rabotni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8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954562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Психологическая наука указывает на то, что склонности и интересы школьников развиваются в раннем возрасте, для этого следует широко использовать средства учебных предметов и способствуя тем самым более ранней профессиональной ориентации учащихся.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22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Курс физики предусматривает изучение физических процессов, закономерностей лежащих в основе многих технологических процессов  и соответственно предоставляет возможность знакомства с профессиями технической направленности, в основе которых физические знания</a:t>
            </a:r>
          </a:p>
        </p:txBody>
      </p:sp>
    </p:spTree>
    <p:extLst>
      <p:ext uri="{BB962C8B-B14F-4D97-AF65-F5344CB8AC3E}">
        <p14:creationId xmlns:p14="http://schemas.microsoft.com/office/powerpoint/2010/main" val="61996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2520280"/>
          </a:xfrm>
        </p:spPr>
        <p:txBody>
          <a:bodyPr>
            <a:noAutofit/>
          </a:bodyPr>
          <a:lstStyle/>
          <a:p>
            <a:r>
              <a:rPr lang="ru-RU" sz="3200" dirty="0"/>
              <a:t>Для организации </a:t>
            </a:r>
            <a:r>
              <a:rPr lang="ru-RU" sz="3200" dirty="0" err="1"/>
              <a:t>профориентационной</a:t>
            </a:r>
            <a:r>
              <a:rPr lang="ru-RU" sz="3200" dirty="0"/>
              <a:t> работы в рамках преподавания физики как учебного предмета можно   выделить следующие направления  </a:t>
            </a:r>
            <a:r>
              <a:rPr lang="ru-RU" sz="3200" dirty="0" smtClean="0"/>
              <a:t>урочной </a:t>
            </a:r>
            <a:r>
              <a:rPr lang="ru-RU" sz="3200" dirty="0"/>
              <a:t>и </a:t>
            </a:r>
            <a:r>
              <a:rPr lang="ru-RU" sz="3200" dirty="0" smtClean="0"/>
              <a:t>внеурочной </a:t>
            </a:r>
            <a:r>
              <a:rPr lang="ru-RU" sz="3200" dirty="0"/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7099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046080"/>
              </p:ext>
            </p:extLst>
          </p:nvPr>
        </p:nvGraphicFramePr>
        <p:xfrm>
          <a:off x="251520" y="332656"/>
          <a:ext cx="8640960" cy="6120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57745"/>
                <a:gridCol w="4083215"/>
              </a:tblGrid>
              <a:tr h="2550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Профессиональная ориентация при изучении физики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0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Урочная деятельность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Внеурочная деятельность</a:t>
                      </a:r>
                      <a:endParaRPr lang="ru-RU" sz="16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25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 Осуществление предметной профориентации на уроках физики: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изучение  физических процессов и закономерностей лежащих в основе технологических процессов;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решение задач производственного содержания;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составление задач производственного содержания;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выполнение лабораторных и практических работ производственно-технического содержания;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решение исследовательских и конструкторских  задач.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1.Организация и проведения различных форм внеурочной работы: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кружки;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факультативы;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вечера;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декады, недели «Физика в моей профессии» и др.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выставки;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викторины;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конкурсы;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научные общества учащихся;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диспуты;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ролевые игры;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660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встречи  со специалистами;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экскурсии и др.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2.Организация и проведение учебных экскурсий на предприятия, производства.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51765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 Организация и проведение научно-практических конференций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751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3. Проведение учебных конференций, семинаров по проблемам, связанным с использованием физических процессов в производственной сфере, развитию научно-технической сферы экономики.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3. Разработка  содержания и проведение социальных практик.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0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70625"/>
              </p:ext>
            </p:extLst>
          </p:nvPr>
        </p:nvGraphicFramePr>
        <p:xfrm>
          <a:off x="395536" y="980728"/>
          <a:ext cx="8496944" cy="41044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81783"/>
                <a:gridCol w="4015161"/>
              </a:tblGrid>
              <a:tr h="14925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 Проведение курсов по выбору профессиональной направленности: «Физика строительных материалов», «Физика  в мире профессии» и др.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 Разработка содержания и проведение профессиональных проб</a:t>
                      </a:r>
                      <a:endParaRPr lang="ru-RU" sz="18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193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5. Разработка и проведение элективных курсов </a:t>
                      </a:r>
                      <a:r>
                        <a:rPr lang="ru-RU" sz="18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профориентационной</a:t>
                      </a: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направленности.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5. Организация встреч с представителями профессий научно-технической сферы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925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6. Разработка и реализация индивидуальных образовательных программ, программ профессионального самоопределения.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6. Организация и проведение экскурсий, в том числе виртуальных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97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2304256"/>
          </a:xfrm>
        </p:spPr>
        <p:txBody>
          <a:bodyPr>
            <a:noAutofit/>
          </a:bodyPr>
          <a:lstStyle/>
          <a:p>
            <a:r>
              <a:rPr lang="ru-RU" sz="2800" dirty="0"/>
              <a:t>Для ознакомления обучающихся с видами профессий востребованных в микрорайоне школы учителю целесообразно иметь карточки, в которых отмечаются производственно-технические сведения о профессиях, включающих в себя следующее: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429000"/>
            <a:ext cx="8229600" cy="29523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Название профессии.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Основные технические устройства и технологические процессы, обслуживаемые рабочими этих профессий.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Теоретические и практические сведения, необходимые рабочим этих профессий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43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Обучающиеся </a:t>
            </a:r>
            <a:r>
              <a:rPr lang="ru-RU" sz="2800" dirty="0"/>
              <a:t>имеют возможность получить сведения о содержании профессии по двум компонентам: «что должен делать» и «что должен уметь» рабочий (служащий) той или иной профессии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201734"/>
              </p:ext>
            </p:extLst>
          </p:nvPr>
        </p:nvGraphicFramePr>
        <p:xfrm>
          <a:off x="179512" y="2708920"/>
          <a:ext cx="8856984" cy="36196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2279"/>
                <a:gridCol w="1775081"/>
                <a:gridCol w="2141536"/>
                <a:gridCol w="1415411"/>
                <a:gridCol w="1692677"/>
              </a:tblGrid>
              <a:tr h="329063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ПРОФЕССИЯ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06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Что должен знать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Что должен уметь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Законы и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явле-ния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физики,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ле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жащие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в основе технических уст-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ройств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и техно-логических про-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цессов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Устройство и принцип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дейст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-вия, работу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ма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-шин, агрегатов, механизмов, технологию производства.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Пользоваться механизмами, выбирать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необхо-димые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контроль-но-измерительные приборы и </a:t>
                      </a:r>
                      <a:r>
                        <a:rPr lang="ru-RU" sz="16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пользо-ваться</a:t>
                      </a: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ими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Вычислять, снимать показания. Разбираться в схемах и чертежах.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Управлять механизмами, машинами, регулировать работу агрегатов, аппаратов.</a:t>
                      </a:r>
                      <a:endParaRPr lang="ru-RU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726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</TotalTime>
  <Words>907</Words>
  <Application>Microsoft Office PowerPoint</Application>
  <PresentationFormat>Экран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ПРОФЕССИОНАЛЬНАЯ  ОРИЕНТАЦИЯ  УЧАЩИХСЯ ПРИ ИЗУЧЕНИИ ФИЗИКИ</vt:lpstr>
      <vt:lpstr>Человек, работающий  с интересом,  не только приносит радость себе, но и огромную пользу обществу</vt:lpstr>
      <vt:lpstr>Психологическая наука указывает на то, что склонности и интересы школьников развиваются в раннем возрасте, для этого следует широко использовать средства учебных предметов и способствуя тем самым более ранней профессиональной ориентации учащихся.  </vt:lpstr>
      <vt:lpstr>Презентация PowerPoint</vt:lpstr>
      <vt:lpstr>Для организации профориентационной работы в рамках преподавания физики как учебного предмета можно   выделить следующие направления  урочной и внеурочной деятельности</vt:lpstr>
      <vt:lpstr>Презентация PowerPoint</vt:lpstr>
      <vt:lpstr>Презентация PowerPoint</vt:lpstr>
      <vt:lpstr>Для ознакомления обучающихся с видами профессий востребованных в микрорайоне школы учителю целесообразно иметь карточки, в которых отмечаются производственно-технические сведения о профессиях, включающих в себя следующее: </vt:lpstr>
      <vt:lpstr>Обучающиеся имеют возможность получить сведения о содержании профессии по двум компонентам: «что должен делать» и «что должен уметь» рабочий (служащий) той или иной профессии</vt:lpstr>
      <vt:lpstr>Для успешного решения задач профориентации учитель физики должен предусмотреть в своем календарно-тематическом плане следующие моменты</vt:lpstr>
      <vt:lpstr>Планирование ознакомления обучающихся с профессиями при выполнении программы может быть представлена следующим образом:</vt:lpstr>
      <vt:lpstr>Приемы, применяемые на уроках, посвященных изучению теплоэнергетики, атомной энергетики и др. производств:</vt:lpstr>
      <vt:lpstr>При подготовке к обобщающему уроку продумать систему творческих домашних заданий профориентационной направленности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 ОРИЕНТАЦИЯ  УЧАЩИХСЯ ПРИ ИЗУЧЕНИИ ФИЗИКИ</dc:title>
  <dc:creator>Дарья Ткачук</dc:creator>
  <cp:lastModifiedBy>Дарья Ткачук</cp:lastModifiedBy>
  <cp:revision>7</cp:revision>
  <dcterms:created xsi:type="dcterms:W3CDTF">2024-02-26T05:05:25Z</dcterms:created>
  <dcterms:modified xsi:type="dcterms:W3CDTF">2024-02-26T06:37:36Z</dcterms:modified>
</cp:coreProperties>
</file>